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3"/>
  </p:notesMasterIdLst>
  <p:sldIdLst>
    <p:sldId id="256" r:id="rId2"/>
    <p:sldId id="257" r:id="rId3"/>
    <p:sldId id="260" r:id="rId4"/>
    <p:sldId id="270" r:id="rId5"/>
    <p:sldId id="261" r:id="rId6"/>
    <p:sldId id="262" r:id="rId7"/>
    <p:sldId id="308" r:id="rId8"/>
    <p:sldId id="307" r:id="rId9"/>
    <p:sldId id="309" r:id="rId10"/>
    <p:sldId id="310" r:id="rId11"/>
    <p:sldId id="311" r:id="rId12"/>
    <p:sldId id="263" r:id="rId13"/>
    <p:sldId id="264" r:id="rId14"/>
    <p:sldId id="271" r:id="rId15"/>
    <p:sldId id="273" r:id="rId16"/>
    <p:sldId id="276" r:id="rId17"/>
    <p:sldId id="280" r:id="rId18"/>
    <p:sldId id="285" r:id="rId19"/>
    <p:sldId id="291" r:id="rId20"/>
    <p:sldId id="298" r:id="rId21"/>
    <p:sldId id="306"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7" autoAdjust="0"/>
    <p:restoredTop sz="94621" autoAdjust="0"/>
  </p:normalViewPr>
  <p:slideViewPr>
    <p:cSldViewPr>
      <p:cViewPr varScale="1">
        <p:scale>
          <a:sx n="91" d="100"/>
          <a:sy n="91" d="100"/>
        </p:scale>
        <p:origin x="169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3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US" altLang="en-US"/>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ltLang="en-US"/>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US" altLang="en-US"/>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BDEF72D-696A-4A2E-BD08-9E4D9C2D285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DEF72D-696A-4A2E-BD08-9E4D9C2D2850}" type="slidenum">
              <a:rPr lang="en-US" altLang="en-US" smtClean="0"/>
              <a:pPr/>
              <a:t>1</a:t>
            </a:fld>
            <a:endParaRPr lang="en-US" altLang="en-US"/>
          </a:p>
        </p:txBody>
      </p:sp>
    </p:spTree>
    <p:extLst>
      <p:ext uri="{BB962C8B-B14F-4D97-AF65-F5344CB8AC3E}">
        <p14:creationId xmlns:p14="http://schemas.microsoft.com/office/powerpoint/2010/main" val="717818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100" y="-12700"/>
            <a:ext cx="9239250" cy="6940550"/>
            <a:chOff x="-12" y="-10"/>
            <a:chExt cx="5820" cy="4372"/>
          </a:xfrm>
        </p:grpSpPr>
        <p:sp>
          <p:nvSpPr>
            <p:cNvPr id="5" name="Rectangle 3"/>
            <p:cNvSpPr>
              <a:spLocks noChangeArrowheads="1"/>
            </p:cNvSpPr>
            <p:nvPr userDrawn="1"/>
          </p:nvSpPr>
          <p:spPr bwMode="ltGray">
            <a:xfrm>
              <a:off x="5520" y="-8"/>
              <a:ext cx="287" cy="4364"/>
            </a:xfrm>
            <a:prstGeom prst="rect">
              <a:avLst/>
            </a:prstGeom>
            <a:gradFill rotWithShape="0">
              <a:gsLst>
                <a:gs pos="0">
                  <a:schemeClr val="bg2"/>
                </a:gs>
                <a:gs pos="100000">
                  <a:srgbClr val="0066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6" name="Rectangle 4"/>
            <p:cNvSpPr>
              <a:spLocks noChangeArrowheads="1"/>
            </p:cNvSpPr>
            <p:nvPr userDrawn="1"/>
          </p:nvSpPr>
          <p:spPr bwMode="ltGray">
            <a:xfrm>
              <a:off x="-8" y="-8"/>
              <a:ext cx="288" cy="4368"/>
            </a:xfrm>
            <a:prstGeom prst="rect">
              <a:avLst/>
            </a:prstGeom>
            <a:gradFill rotWithShape="0">
              <a:gsLst>
                <a:gs pos="0">
                  <a:srgbClr val="006600"/>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7" name="AutoShape 5"/>
            <p:cNvSpPr>
              <a:spLocks noChangeArrowheads="1"/>
            </p:cNvSpPr>
            <p:nvPr userDrawn="1"/>
          </p:nvSpPr>
          <p:spPr bwMode="ltGray">
            <a:xfrm rot="10800000" flipH="1" flipV="1">
              <a:off x="2" y="-10"/>
              <a:ext cx="5798" cy="288"/>
            </a:xfrm>
            <a:custGeom>
              <a:avLst/>
              <a:gdLst>
                <a:gd name="T0" fmla="*/ 407 w 21600"/>
                <a:gd name="T1" fmla="*/ 0 h 21600"/>
                <a:gd name="T2" fmla="*/ 209 w 21600"/>
                <a:gd name="T3" fmla="*/ 0 h 21600"/>
                <a:gd name="T4" fmla="*/ 10 w 21600"/>
                <a:gd name="T5" fmla="*/ 0 h 21600"/>
                <a:gd name="T6" fmla="*/ 209 w 21600"/>
                <a:gd name="T7" fmla="*/ 0 h 21600"/>
                <a:gd name="T8" fmla="*/ 0 60000 65536"/>
                <a:gd name="T9" fmla="*/ 0 60000 65536"/>
                <a:gd name="T10" fmla="*/ 0 60000 65536"/>
                <a:gd name="T11" fmla="*/ 0 60000 65536"/>
                <a:gd name="T12" fmla="*/ 2343 w 21600"/>
                <a:gd name="T13" fmla="*/ 2325 h 21600"/>
                <a:gd name="T14" fmla="*/ 19257 w 21600"/>
                <a:gd name="T15" fmla="*/ 19275 h 21600"/>
              </a:gdLst>
              <a:ahLst/>
              <a:cxnLst>
                <a:cxn ang="T8">
                  <a:pos x="T0" y="T1"/>
                </a:cxn>
                <a:cxn ang="T9">
                  <a:pos x="T2" y="T3"/>
                </a:cxn>
                <a:cxn ang="T10">
                  <a:pos x="T4" y="T5"/>
                </a:cxn>
                <a:cxn ang="T11">
                  <a:pos x="T6" y="T7"/>
                </a:cxn>
              </a:cxnLst>
              <a:rect l="T12" t="T13" r="T14" b="T15"/>
              <a:pathLst>
                <a:path w="21600" h="21600">
                  <a:moveTo>
                    <a:pt x="0" y="0"/>
                  </a:moveTo>
                  <a:lnTo>
                    <a:pt x="1089" y="21600"/>
                  </a:lnTo>
                  <a:lnTo>
                    <a:pt x="20511" y="21600"/>
                  </a:lnTo>
                  <a:lnTo>
                    <a:pt x="21600" y="0"/>
                  </a:lnTo>
                  <a:lnTo>
                    <a:pt x="0" y="0"/>
                  </a:lnTo>
                  <a:close/>
                </a:path>
              </a:pathLst>
            </a:custGeom>
            <a:gradFill rotWithShape="0">
              <a:gsLst>
                <a:gs pos="0">
                  <a:srgbClr val="006600"/>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AutoShape 6"/>
            <p:cNvSpPr>
              <a:spLocks noChangeArrowheads="1"/>
            </p:cNvSpPr>
            <p:nvPr userDrawn="1"/>
          </p:nvSpPr>
          <p:spPr bwMode="ltGray">
            <a:xfrm flipV="1">
              <a:off x="-12" y="4072"/>
              <a:ext cx="5820" cy="290"/>
            </a:xfrm>
            <a:custGeom>
              <a:avLst/>
              <a:gdLst>
                <a:gd name="T0" fmla="*/ 412 w 21600"/>
                <a:gd name="T1" fmla="*/ 0 h 21600"/>
                <a:gd name="T2" fmla="*/ 211 w 21600"/>
                <a:gd name="T3" fmla="*/ 0 h 21600"/>
                <a:gd name="T4" fmla="*/ 11 w 21600"/>
                <a:gd name="T5" fmla="*/ 0 h 21600"/>
                <a:gd name="T6" fmla="*/ 211 w 21600"/>
                <a:gd name="T7" fmla="*/ 0 h 21600"/>
                <a:gd name="T8" fmla="*/ 0 60000 65536"/>
                <a:gd name="T9" fmla="*/ 0 60000 65536"/>
                <a:gd name="T10" fmla="*/ 0 60000 65536"/>
                <a:gd name="T11" fmla="*/ 0 60000 65536"/>
                <a:gd name="T12" fmla="*/ 2349 w 21600"/>
                <a:gd name="T13" fmla="*/ 2383 h 21600"/>
                <a:gd name="T14" fmla="*/ 19251 w 21600"/>
                <a:gd name="T15" fmla="*/ 19217 h 21600"/>
              </a:gdLst>
              <a:ahLst/>
              <a:cxnLst>
                <a:cxn ang="T8">
                  <a:pos x="T0" y="T1"/>
                </a:cxn>
                <a:cxn ang="T9">
                  <a:pos x="T2" y="T3"/>
                </a:cxn>
                <a:cxn ang="T10">
                  <a:pos x="T4" y="T5"/>
                </a:cxn>
                <a:cxn ang="T11">
                  <a:pos x="T6" y="T7"/>
                </a:cxn>
              </a:cxnLst>
              <a:rect l="T12" t="T13" r="T14" b="T15"/>
              <a:pathLst>
                <a:path w="21600" h="21600">
                  <a:moveTo>
                    <a:pt x="0" y="0"/>
                  </a:moveTo>
                  <a:lnTo>
                    <a:pt x="1100" y="21600"/>
                  </a:lnTo>
                  <a:lnTo>
                    <a:pt x="20500" y="21600"/>
                  </a:lnTo>
                  <a:lnTo>
                    <a:pt x="21600" y="0"/>
                  </a:lnTo>
                  <a:lnTo>
                    <a:pt x="0" y="0"/>
                  </a:lnTo>
                  <a:close/>
                </a:path>
              </a:pathLst>
            </a:custGeom>
            <a:gradFill rotWithShape="0">
              <a:gsLst>
                <a:gs pos="0">
                  <a:schemeClr val="bg2"/>
                </a:gs>
                <a:gs pos="100000">
                  <a:srgbClr val="0066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Rectangle 7" descr="Green marble"/>
            <p:cNvSpPr>
              <a:spLocks noChangeArrowheads="1"/>
            </p:cNvSpPr>
            <p:nvPr userDrawn="1"/>
          </p:nvSpPr>
          <p:spPr bwMode="ltGray">
            <a:xfrm>
              <a:off x="184" y="176"/>
              <a:ext cx="5432" cy="3988"/>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grpSp>
      <p:grpSp>
        <p:nvGrpSpPr>
          <p:cNvPr id="10" name="Group 13"/>
          <p:cNvGrpSpPr>
            <a:grpSpLocks/>
          </p:cNvGrpSpPr>
          <p:nvPr/>
        </p:nvGrpSpPr>
        <p:grpSpPr bwMode="auto">
          <a:xfrm>
            <a:off x="609600" y="3324225"/>
            <a:ext cx="8001000" cy="374650"/>
            <a:chOff x="384" y="2094"/>
            <a:chExt cx="5040" cy="236"/>
          </a:xfrm>
        </p:grpSpPr>
        <p:sp>
          <p:nvSpPr>
            <p:cNvPr id="11" name="Rectangle 14"/>
            <p:cNvSpPr>
              <a:spLocks noChangeArrowheads="1"/>
            </p:cNvSpPr>
            <p:nvPr/>
          </p:nvSpPr>
          <p:spPr bwMode="auto">
            <a:xfrm>
              <a:off x="384" y="2186"/>
              <a:ext cx="5040"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12" name="Rectangle 15"/>
            <p:cNvSpPr>
              <a:spLocks noChangeArrowheads="1"/>
            </p:cNvSpPr>
            <p:nvPr/>
          </p:nvSpPr>
          <p:spPr bwMode="auto">
            <a:xfrm>
              <a:off x="388" y="2094"/>
              <a:ext cx="4941" cy="175"/>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2700000" scaled="1"/>
            </a:gra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13" name="Line 16"/>
            <p:cNvSpPr>
              <a:spLocks noChangeShapeType="1"/>
            </p:cNvSpPr>
            <p:nvPr/>
          </p:nvSpPr>
          <p:spPr bwMode="auto">
            <a:xfrm>
              <a:off x="392" y="2138"/>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Line 17"/>
            <p:cNvSpPr>
              <a:spLocks noChangeShapeType="1"/>
            </p:cNvSpPr>
            <p:nvPr/>
          </p:nvSpPr>
          <p:spPr bwMode="auto">
            <a:xfrm>
              <a:off x="392" y="2186"/>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18"/>
            <p:cNvSpPr>
              <a:spLocks noChangeShapeType="1"/>
            </p:cNvSpPr>
            <p:nvPr/>
          </p:nvSpPr>
          <p:spPr bwMode="auto">
            <a:xfrm>
              <a:off x="392" y="2234"/>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Line 19"/>
            <p:cNvSpPr>
              <a:spLocks noChangeShapeType="1"/>
            </p:cNvSpPr>
            <p:nvPr/>
          </p:nvSpPr>
          <p:spPr bwMode="auto">
            <a:xfrm>
              <a:off x="392" y="2129"/>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Line 20"/>
            <p:cNvSpPr>
              <a:spLocks noChangeShapeType="1"/>
            </p:cNvSpPr>
            <p:nvPr/>
          </p:nvSpPr>
          <p:spPr bwMode="auto">
            <a:xfrm>
              <a:off x="392" y="2177"/>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21"/>
            <p:cNvSpPr>
              <a:spLocks noChangeShapeType="1"/>
            </p:cNvSpPr>
            <p:nvPr/>
          </p:nvSpPr>
          <p:spPr bwMode="auto">
            <a:xfrm>
              <a:off x="392" y="2225"/>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28" name="Rectangle 8"/>
          <p:cNvSpPr>
            <a:spLocks noGrp="1" noChangeArrowheads="1"/>
          </p:cNvSpPr>
          <p:nvPr>
            <p:ph type="ctrTitle"/>
          </p:nvPr>
        </p:nvSpPr>
        <p:spPr>
          <a:xfrm>
            <a:off x="685800" y="1828800"/>
            <a:ext cx="7772400" cy="1143000"/>
          </a:xfrm>
        </p:spPr>
        <p:txBody>
          <a:bodyPr/>
          <a:lstStyle>
            <a:lvl1pPr>
              <a:defRPr/>
            </a:lvl1pPr>
          </a:lstStyle>
          <a:p>
            <a:pPr lvl="0"/>
            <a:r>
              <a:rPr lang="en-US" altLang="en-US" noProof="0"/>
              <a:t>Click to edit Master title style</a:t>
            </a:r>
          </a:p>
        </p:txBody>
      </p:sp>
      <p:sp>
        <p:nvSpPr>
          <p:cNvPr id="5129" name="Rectangle 9"/>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altLang="en-US" noProof="0"/>
              <a:t>Click to edit Master subtitle style</a:t>
            </a:r>
          </a:p>
        </p:txBody>
      </p:sp>
      <p:sp>
        <p:nvSpPr>
          <p:cNvPr id="19" name="Rectangle 10"/>
          <p:cNvSpPr>
            <a:spLocks noGrp="1" noChangeArrowheads="1"/>
          </p:cNvSpPr>
          <p:nvPr>
            <p:ph type="dt" sz="half" idx="10"/>
          </p:nvPr>
        </p:nvSpPr>
        <p:spPr>
          <a:xfrm>
            <a:off x="698500" y="6154738"/>
            <a:ext cx="1905000" cy="457200"/>
          </a:xfrm>
        </p:spPr>
        <p:txBody>
          <a:bodyPr/>
          <a:lstStyle>
            <a:lvl1pPr>
              <a:defRPr/>
            </a:lvl1pPr>
          </a:lstStyle>
          <a:p>
            <a:pPr>
              <a:defRPr/>
            </a:pPr>
            <a:endParaRPr lang="en-US" altLang="en-US"/>
          </a:p>
        </p:txBody>
      </p:sp>
      <p:sp>
        <p:nvSpPr>
          <p:cNvPr id="20" name="Rectangle 11"/>
          <p:cNvSpPr>
            <a:spLocks noGrp="1" noChangeArrowheads="1"/>
          </p:cNvSpPr>
          <p:nvPr>
            <p:ph type="ftr" sz="quarter" idx="11"/>
          </p:nvPr>
        </p:nvSpPr>
        <p:spPr>
          <a:xfrm>
            <a:off x="3136900" y="6154738"/>
            <a:ext cx="2895600" cy="457200"/>
          </a:xfrm>
        </p:spPr>
        <p:txBody>
          <a:bodyPr/>
          <a:lstStyle>
            <a:lvl1pPr>
              <a:defRPr/>
            </a:lvl1pPr>
          </a:lstStyle>
          <a:p>
            <a:pPr>
              <a:defRPr/>
            </a:pPr>
            <a:r>
              <a:rPr lang="en-US" altLang="en-US"/>
              <a:t>Copyright 2015, Sean William Doyle</a:t>
            </a:r>
          </a:p>
        </p:txBody>
      </p:sp>
      <p:sp>
        <p:nvSpPr>
          <p:cNvPr id="21" name="Rectangle 12"/>
          <p:cNvSpPr>
            <a:spLocks noGrp="1" noChangeArrowheads="1"/>
          </p:cNvSpPr>
          <p:nvPr>
            <p:ph type="sldNum" sz="quarter" idx="12"/>
          </p:nvPr>
        </p:nvSpPr>
        <p:spPr>
          <a:xfrm>
            <a:off x="6565900" y="6154738"/>
            <a:ext cx="1905000" cy="457200"/>
          </a:xfrm>
        </p:spPr>
        <p:txBody>
          <a:bodyPr/>
          <a:lstStyle>
            <a:lvl1pPr>
              <a:defRPr/>
            </a:lvl1pPr>
          </a:lstStyle>
          <a:p>
            <a:fld id="{75DC3B82-2AE2-4517-AF28-DF6013478D2F}" type="slidenum">
              <a:rPr lang="en-US" altLang="en-US"/>
              <a:pPr/>
              <a:t>‹#›</a:t>
            </a:fld>
            <a:endParaRPr lang="en-US" altLang="en-US"/>
          </a:p>
        </p:txBody>
      </p:sp>
    </p:spTree>
    <p:extLst>
      <p:ext uri="{BB962C8B-B14F-4D97-AF65-F5344CB8AC3E}">
        <p14:creationId xmlns:p14="http://schemas.microsoft.com/office/powerpoint/2010/main" val="3393783364"/>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6" name="Rectangle 12"/>
          <p:cNvSpPr>
            <a:spLocks noGrp="1" noChangeArrowheads="1"/>
          </p:cNvSpPr>
          <p:nvPr>
            <p:ph type="sldNum" sz="quarter" idx="12"/>
          </p:nvPr>
        </p:nvSpPr>
        <p:spPr>
          <a:ln/>
        </p:spPr>
        <p:txBody>
          <a:bodyPr/>
          <a:lstStyle>
            <a:lvl1pPr>
              <a:defRPr/>
            </a:lvl1pPr>
          </a:lstStyle>
          <a:p>
            <a:fld id="{D19732BA-21FD-4F07-BC0C-286D80A7AACA}" type="slidenum">
              <a:rPr lang="en-US" altLang="en-US"/>
              <a:pPr/>
              <a:t>‹#›</a:t>
            </a:fld>
            <a:endParaRPr lang="en-US" altLang="en-US"/>
          </a:p>
        </p:txBody>
      </p:sp>
    </p:spTree>
    <p:extLst>
      <p:ext uri="{BB962C8B-B14F-4D97-AF65-F5344CB8AC3E}">
        <p14:creationId xmlns:p14="http://schemas.microsoft.com/office/powerpoint/2010/main" val="1388871076"/>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6" name="Rectangle 12"/>
          <p:cNvSpPr>
            <a:spLocks noGrp="1" noChangeArrowheads="1"/>
          </p:cNvSpPr>
          <p:nvPr>
            <p:ph type="sldNum" sz="quarter" idx="12"/>
          </p:nvPr>
        </p:nvSpPr>
        <p:spPr>
          <a:ln/>
        </p:spPr>
        <p:txBody>
          <a:bodyPr/>
          <a:lstStyle>
            <a:lvl1pPr>
              <a:defRPr/>
            </a:lvl1pPr>
          </a:lstStyle>
          <a:p>
            <a:fld id="{CE1A1721-7C2B-4632-AEA8-A03F460ED6E0}" type="slidenum">
              <a:rPr lang="en-US" altLang="en-US"/>
              <a:pPr/>
              <a:t>‹#›</a:t>
            </a:fld>
            <a:endParaRPr lang="en-US" altLang="en-US"/>
          </a:p>
        </p:txBody>
      </p:sp>
    </p:spTree>
    <p:extLst>
      <p:ext uri="{BB962C8B-B14F-4D97-AF65-F5344CB8AC3E}">
        <p14:creationId xmlns:p14="http://schemas.microsoft.com/office/powerpoint/2010/main" val="3835149262"/>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8500" y="16652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66528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7" name="Rectangle 12"/>
          <p:cNvSpPr>
            <a:spLocks noGrp="1" noChangeArrowheads="1"/>
          </p:cNvSpPr>
          <p:nvPr>
            <p:ph type="sldNum" sz="quarter" idx="12"/>
          </p:nvPr>
        </p:nvSpPr>
        <p:spPr>
          <a:ln/>
        </p:spPr>
        <p:txBody>
          <a:bodyPr/>
          <a:lstStyle>
            <a:lvl1pPr>
              <a:defRPr/>
            </a:lvl1pPr>
          </a:lstStyle>
          <a:p>
            <a:fld id="{816811CF-457C-438D-A285-37292DA94DA1}" type="slidenum">
              <a:rPr lang="en-US" altLang="en-US"/>
              <a:pPr/>
              <a:t>‹#›</a:t>
            </a:fld>
            <a:endParaRPr lang="en-US" altLang="en-US"/>
          </a:p>
        </p:txBody>
      </p:sp>
    </p:spTree>
    <p:extLst>
      <p:ext uri="{BB962C8B-B14F-4D97-AF65-F5344CB8AC3E}">
        <p14:creationId xmlns:p14="http://schemas.microsoft.com/office/powerpoint/2010/main" val="3802440713"/>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9" name="Rectangle 12"/>
          <p:cNvSpPr>
            <a:spLocks noGrp="1" noChangeArrowheads="1"/>
          </p:cNvSpPr>
          <p:nvPr>
            <p:ph type="sldNum" sz="quarter" idx="12"/>
          </p:nvPr>
        </p:nvSpPr>
        <p:spPr>
          <a:ln/>
        </p:spPr>
        <p:txBody>
          <a:bodyPr/>
          <a:lstStyle>
            <a:lvl1pPr>
              <a:defRPr/>
            </a:lvl1pPr>
          </a:lstStyle>
          <a:p>
            <a:fld id="{E50B59D3-F405-4CC7-9D07-BDB7EB6FBED9}" type="slidenum">
              <a:rPr lang="en-US" altLang="en-US"/>
              <a:pPr/>
              <a:t>‹#›</a:t>
            </a:fld>
            <a:endParaRPr lang="en-US" altLang="en-US"/>
          </a:p>
        </p:txBody>
      </p:sp>
    </p:spTree>
    <p:extLst>
      <p:ext uri="{BB962C8B-B14F-4D97-AF65-F5344CB8AC3E}">
        <p14:creationId xmlns:p14="http://schemas.microsoft.com/office/powerpoint/2010/main" val="1891062359"/>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5" name="Rectangle 12"/>
          <p:cNvSpPr>
            <a:spLocks noGrp="1" noChangeArrowheads="1"/>
          </p:cNvSpPr>
          <p:nvPr>
            <p:ph type="sldNum" sz="quarter" idx="12"/>
          </p:nvPr>
        </p:nvSpPr>
        <p:spPr>
          <a:ln/>
        </p:spPr>
        <p:txBody>
          <a:bodyPr/>
          <a:lstStyle>
            <a:lvl1pPr>
              <a:defRPr/>
            </a:lvl1pPr>
          </a:lstStyle>
          <a:p>
            <a:fld id="{EB724E89-DE1A-4AC8-990F-781B01401602}" type="slidenum">
              <a:rPr lang="en-US" altLang="en-US"/>
              <a:pPr/>
              <a:t>‹#›</a:t>
            </a:fld>
            <a:endParaRPr lang="en-US" altLang="en-US"/>
          </a:p>
        </p:txBody>
      </p:sp>
    </p:spTree>
    <p:extLst>
      <p:ext uri="{BB962C8B-B14F-4D97-AF65-F5344CB8AC3E}">
        <p14:creationId xmlns:p14="http://schemas.microsoft.com/office/powerpoint/2010/main" val="3157258616"/>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4" name="Rectangle 12"/>
          <p:cNvSpPr>
            <a:spLocks noGrp="1" noChangeArrowheads="1"/>
          </p:cNvSpPr>
          <p:nvPr>
            <p:ph type="sldNum" sz="quarter" idx="12"/>
          </p:nvPr>
        </p:nvSpPr>
        <p:spPr>
          <a:ln/>
        </p:spPr>
        <p:txBody>
          <a:bodyPr/>
          <a:lstStyle>
            <a:lvl1pPr>
              <a:defRPr/>
            </a:lvl1pPr>
          </a:lstStyle>
          <a:p>
            <a:fld id="{7692CC26-8DC3-4BD9-85EA-B3F4AA0EE4D7}" type="slidenum">
              <a:rPr lang="en-US" altLang="en-US"/>
              <a:pPr/>
              <a:t>‹#›</a:t>
            </a:fld>
            <a:endParaRPr lang="en-US" altLang="en-US"/>
          </a:p>
        </p:txBody>
      </p:sp>
    </p:spTree>
    <p:extLst>
      <p:ext uri="{BB962C8B-B14F-4D97-AF65-F5344CB8AC3E}">
        <p14:creationId xmlns:p14="http://schemas.microsoft.com/office/powerpoint/2010/main" val="866985689"/>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7" name="Rectangle 12"/>
          <p:cNvSpPr>
            <a:spLocks noGrp="1" noChangeArrowheads="1"/>
          </p:cNvSpPr>
          <p:nvPr>
            <p:ph type="sldNum" sz="quarter" idx="12"/>
          </p:nvPr>
        </p:nvSpPr>
        <p:spPr>
          <a:ln/>
        </p:spPr>
        <p:txBody>
          <a:bodyPr/>
          <a:lstStyle>
            <a:lvl1pPr>
              <a:defRPr/>
            </a:lvl1pPr>
          </a:lstStyle>
          <a:p>
            <a:fld id="{C1868117-856C-43E2-A559-D4201A9CC15E}" type="slidenum">
              <a:rPr lang="en-US" altLang="en-US"/>
              <a:pPr/>
              <a:t>‹#›</a:t>
            </a:fld>
            <a:endParaRPr lang="en-US" altLang="en-US"/>
          </a:p>
        </p:txBody>
      </p:sp>
    </p:spTree>
    <p:extLst>
      <p:ext uri="{BB962C8B-B14F-4D97-AF65-F5344CB8AC3E}">
        <p14:creationId xmlns:p14="http://schemas.microsoft.com/office/powerpoint/2010/main" val="437433312"/>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7" name="Rectangle 12"/>
          <p:cNvSpPr>
            <a:spLocks noGrp="1" noChangeArrowheads="1"/>
          </p:cNvSpPr>
          <p:nvPr>
            <p:ph type="sldNum" sz="quarter" idx="12"/>
          </p:nvPr>
        </p:nvSpPr>
        <p:spPr>
          <a:ln/>
        </p:spPr>
        <p:txBody>
          <a:bodyPr/>
          <a:lstStyle>
            <a:lvl1pPr>
              <a:defRPr/>
            </a:lvl1pPr>
          </a:lstStyle>
          <a:p>
            <a:fld id="{74305981-3859-4173-8734-E6167A4BD182}" type="slidenum">
              <a:rPr lang="en-US" altLang="en-US"/>
              <a:pPr/>
              <a:t>‹#›</a:t>
            </a:fld>
            <a:endParaRPr lang="en-US" altLang="en-US"/>
          </a:p>
        </p:txBody>
      </p:sp>
    </p:spTree>
    <p:extLst>
      <p:ext uri="{BB962C8B-B14F-4D97-AF65-F5344CB8AC3E}">
        <p14:creationId xmlns:p14="http://schemas.microsoft.com/office/powerpoint/2010/main" val="1257389652"/>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6" name="Rectangle 12"/>
          <p:cNvSpPr>
            <a:spLocks noGrp="1" noChangeArrowheads="1"/>
          </p:cNvSpPr>
          <p:nvPr>
            <p:ph type="sldNum" sz="quarter" idx="12"/>
          </p:nvPr>
        </p:nvSpPr>
        <p:spPr>
          <a:ln/>
        </p:spPr>
        <p:txBody>
          <a:bodyPr/>
          <a:lstStyle>
            <a:lvl1pPr>
              <a:defRPr/>
            </a:lvl1pPr>
          </a:lstStyle>
          <a:p>
            <a:fld id="{488E78B1-9C3D-4A02-A42E-6AED231E1516}" type="slidenum">
              <a:rPr lang="en-US" altLang="en-US"/>
              <a:pPr/>
              <a:t>‹#›</a:t>
            </a:fld>
            <a:endParaRPr lang="en-US" altLang="en-US"/>
          </a:p>
        </p:txBody>
      </p:sp>
    </p:spTree>
    <p:extLst>
      <p:ext uri="{BB962C8B-B14F-4D97-AF65-F5344CB8AC3E}">
        <p14:creationId xmlns:p14="http://schemas.microsoft.com/office/powerpoint/2010/main" val="293685268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4625" y="350838"/>
            <a:ext cx="1946275" cy="5429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50838"/>
            <a:ext cx="5686425" cy="5429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r>
              <a:rPr lang="en-US" altLang="en-US"/>
              <a:t>Copyright 2015, Sean William Doyle</a:t>
            </a:r>
          </a:p>
        </p:txBody>
      </p:sp>
      <p:sp>
        <p:nvSpPr>
          <p:cNvPr id="6" name="Rectangle 12"/>
          <p:cNvSpPr>
            <a:spLocks noGrp="1" noChangeArrowheads="1"/>
          </p:cNvSpPr>
          <p:nvPr>
            <p:ph type="sldNum" sz="quarter" idx="12"/>
          </p:nvPr>
        </p:nvSpPr>
        <p:spPr>
          <a:ln/>
        </p:spPr>
        <p:txBody>
          <a:bodyPr/>
          <a:lstStyle>
            <a:lvl1pPr>
              <a:defRPr/>
            </a:lvl1pPr>
          </a:lstStyle>
          <a:p>
            <a:fld id="{D838D57C-2573-41AA-8DEC-69708DBEA948}" type="slidenum">
              <a:rPr lang="en-US" altLang="en-US"/>
              <a:pPr/>
              <a:t>‹#›</a:t>
            </a:fld>
            <a:endParaRPr lang="en-US" altLang="en-US"/>
          </a:p>
        </p:txBody>
      </p:sp>
    </p:spTree>
    <p:extLst>
      <p:ext uri="{BB962C8B-B14F-4D97-AF65-F5344CB8AC3E}">
        <p14:creationId xmlns:p14="http://schemas.microsoft.com/office/powerpoint/2010/main" val="1231574837"/>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 y="-12700"/>
            <a:ext cx="9239250" cy="6940550"/>
            <a:chOff x="-12" y="-10"/>
            <a:chExt cx="5820" cy="4372"/>
          </a:xfrm>
        </p:grpSpPr>
        <p:sp>
          <p:nvSpPr>
            <p:cNvPr id="1032" name="Rectangle 3"/>
            <p:cNvSpPr>
              <a:spLocks noChangeArrowheads="1"/>
            </p:cNvSpPr>
            <p:nvPr userDrawn="1"/>
          </p:nvSpPr>
          <p:spPr bwMode="invGray">
            <a:xfrm>
              <a:off x="5520" y="-8"/>
              <a:ext cx="287" cy="4364"/>
            </a:xfrm>
            <a:prstGeom prst="rect">
              <a:avLst/>
            </a:prstGeom>
            <a:gradFill rotWithShape="0">
              <a:gsLst>
                <a:gs pos="0">
                  <a:schemeClr val="bg2"/>
                </a:gs>
                <a:gs pos="100000">
                  <a:srgbClr val="0066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1033" name="Rectangle 4"/>
            <p:cNvSpPr>
              <a:spLocks noChangeArrowheads="1"/>
            </p:cNvSpPr>
            <p:nvPr userDrawn="1"/>
          </p:nvSpPr>
          <p:spPr bwMode="invGray">
            <a:xfrm>
              <a:off x="-8" y="-8"/>
              <a:ext cx="288" cy="4368"/>
            </a:xfrm>
            <a:prstGeom prst="rect">
              <a:avLst/>
            </a:prstGeom>
            <a:gradFill rotWithShape="0">
              <a:gsLst>
                <a:gs pos="0">
                  <a:srgbClr val="006600"/>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sp>
          <p:nvSpPr>
            <p:cNvPr id="1034" name="AutoShape 5"/>
            <p:cNvSpPr>
              <a:spLocks noChangeArrowheads="1"/>
            </p:cNvSpPr>
            <p:nvPr userDrawn="1"/>
          </p:nvSpPr>
          <p:spPr bwMode="invGray">
            <a:xfrm rot="10800000" flipH="1" flipV="1">
              <a:off x="2" y="-10"/>
              <a:ext cx="5798" cy="288"/>
            </a:xfrm>
            <a:custGeom>
              <a:avLst/>
              <a:gdLst>
                <a:gd name="T0" fmla="*/ 407 w 21600"/>
                <a:gd name="T1" fmla="*/ 0 h 21600"/>
                <a:gd name="T2" fmla="*/ 209 w 21600"/>
                <a:gd name="T3" fmla="*/ 0 h 21600"/>
                <a:gd name="T4" fmla="*/ 10 w 21600"/>
                <a:gd name="T5" fmla="*/ 0 h 21600"/>
                <a:gd name="T6" fmla="*/ 209 w 21600"/>
                <a:gd name="T7" fmla="*/ 0 h 21600"/>
                <a:gd name="T8" fmla="*/ 0 60000 65536"/>
                <a:gd name="T9" fmla="*/ 0 60000 65536"/>
                <a:gd name="T10" fmla="*/ 0 60000 65536"/>
                <a:gd name="T11" fmla="*/ 0 60000 65536"/>
                <a:gd name="T12" fmla="*/ 2343 w 21600"/>
                <a:gd name="T13" fmla="*/ 2325 h 21600"/>
                <a:gd name="T14" fmla="*/ 19257 w 21600"/>
                <a:gd name="T15" fmla="*/ 19275 h 21600"/>
              </a:gdLst>
              <a:ahLst/>
              <a:cxnLst>
                <a:cxn ang="T8">
                  <a:pos x="T0" y="T1"/>
                </a:cxn>
                <a:cxn ang="T9">
                  <a:pos x="T2" y="T3"/>
                </a:cxn>
                <a:cxn ang="T10">
                  <a:pos x="T4" y="T5"/>
                </a:cxn>
                <a:cxn ang="T11">
                  <a:pos x="T6" y="T7"/>
                </a:cxn>
              </a:cxnLst>
              <a:rect l="T12" t="T13" r="T14" b="T15"/>
              <a:pathLst>
                <a:path w="21600" h="21600">
                  <a:moveTo>
                    <a:pt x="0" y="0"/>
                  </a:moveTo>
                  <a:lnTo>
                    <a:pt x="1089" y="21600"/>
                  </a:lnTo>
                  <a:lnTo>
                    <a:pt x="20511" y="21600"/>
                  </a:lnTo>
                  <a:lnTo>
                    <a:pt x="21600" y="0"/>
                  </a:lnTo>
                  <a:lnTo>
                    <a:pt x="0" y="0"/>
                  </a:lnTo>
                  <a:close/>
                </a:path>
              </a:pathLst>
            </a:custGeom>
            <a:gradFill rotWithShape="0">
              <a:gsLst>
                <a:gs pos="0">
                  <a:srgbClr val="006600"/>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5" name="AutoShape 6"/>
            <p:cNvSpPr>
              <a:spLocks noChangeArrowheads="1"/>
            </p:cNvSpPr>
            <p:nvPr userDrawn="1"/>
          </p:nvSpPr>
          <p:spPr bwMode="invGray">
            <a:xfrm flipV="1">
              <a:off x="-12" y="4072"/>
              <a:ext cx="5820" cy="290"/>
            </a:xfrm>
            <a:custGeom>
              <a:avLst/>
              <a:gdLst>
                <a:gd name="T0" fmla="*/ 412 w 21600"/>
                <a:gd name="T1" fmla="*/ 0 h 21600"/>
                <a:gd name="T2" fmla="*/ 211 w 21600"/>
                <a:gd name="T3" fmla="*/ 0 h 21600"/>
                <a:gd name="T4" fmla="*/ 11 w 21600"/>
                <a:gd name="T5" fmla="*/ 0 h 21600"/>
                <a:gd name="T6" fmla="*/ 211 w 21600"/>
                <a:gd name="T7" fmla="*/ 0 h 21600"/>
                <a:gd name="T8" fmla="*/ 0 60000 65536"/>
                <a:gd name="T9" fmla="*/ 0 60000 65536"/>
                <a:gd name="T10" fmla="*/ 0 60000 65536"/>
                <a:gd name="T11" fmla="*/ 0 60000 65536"/>
                <a:gd name="T12" fmla="*/ 2349 w 21600"/>
                <a:gd name="T13" fmla="*/ 2383 h 21600"/>
                <a:gd name="T14" fmla="*/ 19251 w 21600"/>
                <a:gd name="T15" fmla="*/ 19217 h 21600"/>
              </a:gdLst>
              <a:ahLst/>
              <a:cxnLst>
                <a:cxn ang="T8">
                  <a:pos x="T0" y="T1"/>
                </a:cxn>
                <a:cxn ang="T9">
                  <a:pos x="T2" y="T3"/>
                </a:cxn>
                <a:cxn ang="T10">
                  <a:pos x="T4" y="T5"/>
                </a:cxn>
                <a:cxn ang="T11">
                  <a:pos x="T6" y="T7"/>
                </a:cxn>
              </a:cxnLst>
              <a:rect l="T12" t="T13" r="T14" b="T15"/>
              <a:pathLst>
                <a:path w="21600" h="21600">
                  <a:moveTo>
                    <a:pt x="0" y="0"/>
                  </a:moveTo>
                  <a:lnTo>
                    <a:pt x="1100" y="21600"/>
                  </a:lnTo>
                  <a:lnTo>
                    <a:pt x="20500" y="21600"/>
                  </a:lnTo>
                  <a:lnTo>
                    <a:pt x="21600" y="0"/>
                  </a:lnTo>
                  <a:lnTo>
                    <a:pt x="0" y="0"/>
                  </a:lnTo>
                  <a:close/>
                </a:path>
              </a:pathLst>
            </a:custGeom>
            <a:gradFill rotWithShape="0">
              <a:gsLst>
                <a:gs pos="0">
                  <a:schemeClr val="bg2"/>
                </a:gs>
                <a:gs pos="100000">
                  <a:srgbClr val="0066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6" name="Rectangle 7" descr="Green marble"/>
            <p:cNvSpPr>
              <a:spLocks noChangeArrowheads="1"/>
            </p:cNvSpPr>
            <p:nvPr userDrawn="1"/>
          </p:nvSpPr>
          <p:spPr bwMode="invGray">
            <a:xfrm>
              <a:off x="184" y="176"/>
              <a:ext cx="5432" cy="3988"/>
            </a:xfrm>
            <a:prstGeom prst="rect">
              <a:avLst/>
            </a:prstGeom>
            <a:blipFill dpi="0" rotWithShape="0">
              <a:blip r:embed="rId13"/>
              <a:srcRect/>
              <a:tile tx="0" ty="0" sx="100000" sy="100000" flip="none" algn="tl"/>
            </a:blip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a:p>
          </p:txBody>
        </p:sp>
      </p:grpSp>
      <p:sp>
        <p:nvSpPr>
          <p:cNvPr id="1027" name="Rectangle 8"/>
          <p:cNvSpPr>
            <a:spLocks noGrp="1" noChangeArrowheads="1"/>
          </p:cNvSpPr>
          <p:nvPr>
            <p:ph type="title"/>
          </p:nvPr>
        </p:nvSpPr>
        <p:spPr bwMode="auto">
          <a:xfrm>
            <a:off x="685800" y="35083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9"/>
          <p:cNvSpPr>
            <a:spLocks noGrp="1" noChangeArrowheads="1"/>
          </p:cNvSpPr>
          <p:nvPr>
            <p:ph type="body" idx="1"/>
          </p:nvPr>
        </p:nvSpPr>
        <p:spPr bwMode="auto">
          <a:xfrm>
            <a:off x="698500" y="1665288"/>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6" name="Rectangle 10"/>
          <p:cNvSpPr>
            <a:spLocks noGrp="1" noChangeArrowheads="1"/>
          </p:cNvSpPr>
          <p:nvPr>
            <p:ph type="dt" sz="half" idx="2"/>
          </p:nvPr>
        </p:nvSpPr>
        <p:spPr bwMode="auto">
          <a:xfrm>
            <a:off x="685800" y="61658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ltLang="en-US"/>
          </a:p>
        </p:txBody>
      </p:sp>
      <p:sp>
        <p:nvSpPr>
          <p:cNvPr id="4107" name="Rectangle 11"/>
          <p:cNvSpPr>
            <a:spLocks noGrp="1" noChangeArrowheads="1"/>
          </p:cNvSpPr>
          <p:nvPr>
            <p:ph type="ftr" sz="quarter" idx="3"/>
          </p:nvPr>
        </p:nvSpPr>
        <p:spPr bwMode="auto">
          <a:xfrm>
            <a:off x="3124200" y="616585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r>
              <a:rPr lang="en-US" altLang="en-US"/>
              <a:t>Copyright 2015, Sean William Doyle</a:t>
            </a:r>
          </a:p>
        </p:txBody>
      </p:sp>
      <p:sp>
        <p:nvSpPr>
          <p:cNvPr id="4108" name="Rectangle 12"/>
          <p:cNvSpPr>
            <a:spLocks noGrp="1" noChangeArrowheads="1"/>
          </p:cNvSpPr>
          <p:nvPr>
            <p:ph type="sldNum" sz="quarter" idx="4"/>
          </p:nvPr>
        </p:nvSpPr>
        <p:spPr bwMode="auto">
          <a:xfrm>
            <a:off x="6553200" y="61658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628C455-2C92-4384-B361-ECFF7DFD9E65}"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random/>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tx2"/>
        </a:buClr>
        <a:buSzPct val="115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SzPct val="115000"/>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110000"/>
        <a:buChar char="•"/>
        <a:defRPr sz="2000">
          <a:solidFill>
            <a:schemeClr val="tx1"/>
          </a:solidFill>
          <a:latin typeface="+mn-lt"/>
        </a:defRPr>
      </a:lvl5pPr>
      <a:lvl6pPr marL="2514600" indent="-228600" algn="l" rtl="0" fontAlgn="base">
        <a:spcBef>
          <a:spcPct val="20000"/>
        </a:spcBef>
        <a:spcAft>
          <a:spcPct val="0"/>
        </a:spcAft>
        <a:buClr>
          <a:schemeClr val="tx2"/>
        </a:buClr>
        <a:buSzPct val="110000"/>
        <a:buChar char="•"/>
        <a:defRPr sz="2000">
          <a:solidFill>
            <a:schemeClr val="tx1"/>
          </a:solidFill>
          <a:latin typeface="+mn-lt"/>
        </a:defRPr>
      </a:lvl6pPr>
      <a:lvl7pPr marL="2971800" indent="-228600" algn="l" rtl="0" fontAlgn="base">
        <a:spcBef>
          <a:spcPct val="20000"/>
        </a:spcBef>
        <a:spcAft>
          <a:spcPct val="0"/>
        </a:spcAft>
        <a:buClr>
          <a:schemeClr val="tx2"/>
        </a:buClr>
        <a:buSzPct val="110000"/>
        <a:buChar char="•"/>
        <a:defRPr sz="2000">
          <a:solidFill>
            <a:schemeClr val="tx1"/>
          </a:solidFill>
          <a:latin typeface="+mn-lt"/>
        </a:defRPr>
      </a:lvl7pPr>
      <a:lvl8pPr marL="3429000" indent="-228600" algn="l" rtl="0" fontAlgn="base">
        <a:spcBef>
          <a:spcPct val="20000"/>
        </a:spcBef>
        <a:spcAft>
          <a:spcPct val="0"/>
        </a:spcAft>
        <a:buClr>
          <a:schemeClr val="tx2"/>
        </a:buClr>
        <a:buSzPct val="110000"/>
        <a:buChar char="•"/>
        <a:defRPr sz="2000">
          <a:solidFill>
            <a:schemeClr val="tx1"/>
          </a:solidFill>
          <a:latin typeface="+mn-lt"/>
        </a:defRPr>
      </a:lvl8pPr>
      <a:lvl9pPr marL="3886200" indent="-228600" algn="l" rtl="0" fontAlgn="base">
        <a:spcBef>
          <a:spcPct val="20000"/>
        </a:spcBef>
        <a:spcAft>
          <a:spcPct val="0"/>
        </a:spcAft>
        <a:buClr>
          <a:schemeClr val="tx2"/>
        </a:buClr>
        <a:buSzPct val="11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p:txBody>
          <a:bodyPr/>
          <a:lstStyle/>
          <a:p>
            <a:pPr eaLnBrk="1" hangingPunct="1"/>
            <a:r>
              <a:rPr lang="en-US" altLang="en-US"/>
              <a:t>Middle Eastern and North African Philosophy and Religions</a:t>
            </a:r>
          </a:p>
        </p:txBody>
      </p:sp>
      <p:sp>
        <p:nvSpPr>
          <p:cNvPr id="3076" name="Rectangle 3"/>
          <p:cNvSpPr>
            <a:spLocks noGrp="1" noChangeArrowheads="1"/>
          </p:cNvSpPr>
          <p:nvPr>
            <p:ph type="subTitle" idx="1"/>
          </p:nvPr>
        </p:nvSpPr>
        <p:spPr/>
        <p:txBody>
          <a:bodyPr/>
          <a:lstStyle/>
          <a:p>
            <a:pPr eaLnBrk="1" hangingPunct="1"/>
            <a:r>
              <a:rPr lang="en-US" altLang="en-US"/>
              <a:t>An Overview</a:t>
            </a: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altLang="en-US" sz="4000"/>
              <a:t>Major Philosophies and Religions</a:t>
            </a:r>
          </a:p>
        </p:txBody>
      </p:sp>
      <p:sp>
        <p:nvSpPr>
          <p:cNvPr id="4100" name="Rectangle 3"/>
          <p:cNvSpPr>
            <a:spLocks noGrp="1" noChangeArrowheads="1"/>
          </p:cNvSpPr>
          <p:nvPr>
            <p:ph type="body" idx="1"/>
          </p:nvPr>
        </p:nvSpPr>
        <p:spPr/>
        <p:txBody>
          <a:bodyPr/>
          <a:lstStyle/>
          <a:p>
            <a:pPr eaLnBrk="1" hangingPunct="1"/>
            <a:r>
              <a:rPr lang="en-US" altLang="en-US"/>
              <a:t>Mesopotamian</a:t>
            </a:r>
          </a:p>
          <a:p>
            <a:pPr eaLnBrk="1" hangingPunct="1"/>
            <a:r>
              <a:rPr lang="en-US" altLang="en-US"/>
              <a:t>Ancient Egyptian</a:t>
            </a:r>
          </a:p>
          <a:p>
            <a:pPr eaLnBrk="1" hangingPunct="1"/>
            <a:r>
              <a:rPr lang="en-US" altLang="en-US"/>
              <a:t>Zoroastrianism</a:t>
            </a:r>
          </a:p>
          <a:p>
            <a:pPr eaLnBrk="1" hangingPunct="1"/>
            <a:r>
              <a:rPr lang="en-US" altLang="en-US"/>
              <a:t>Islam</a:t>
            </a: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altLang="en-US" sz="4000"/>
              <a:t>Major Tenets of Mesopotamian Religions</a:t>
            </a:r>
          </a:p>
        </p:txBody>
      </p:sp>
      <p:sp>
        <p:nvSpPr>
          <p:cNvPr id="5124" name="Rectangle 3"/>
          <p:cNvSpPr>
            <a:spLocks noGrp="1" noChangeArrowheads="1"/>
          </p:cNvSpPr>
          <p:nvPr>
            <p:ph type="body" idx="1"/>
          </p:nvPr>
        </p:nvSpPr>
        <p:spPr/>
        <p:txBody>
          <a:bodyPr/>
          <a:lstStyle/>
          <a:p>
            <a:pPr eaLnBrk="1" hangingPunct="1">
              <a:lnSpc>
                <a:spcPct val="90000"/>
              </a:lnSpc>
            </a:pPr>
            <a:r>
              <a:rPr lang="en-US" altLang="en-US" sz="2800"/>
              <a:t>Polytheism – belief in multiple divinities</a:t>
            </a:r>
          </a:p>
          <a:p>
            <a:pPr eaLnBrk="1" hangingPunct="1">
              <a:lnSpc>
                <a:spcPct val="90000"/>
              </a:lnSpc>
            </a:pPr>
            <a:r>
              <a:rPr lang="en-US" altLang="en-US" sz="2800"/>
              <a:t>Pantheism – the Universe is identical with divinity</a:t>
            </a:r>
          </a:p>
          <a:p>
            <a:pPr eaLnBrk="1" hangingPunct="1">
              <a:lnSpc>
                <a:spcPct val="90000"/>
              </a:lnSpc>
            </a:pPr>
            <a:r>
              <a:rPr lang="en-US" altLang="en-US" sz="2800"/>
              <a:t>Divinities owned the city-states and kings functioned as intermediaries between the divinities and the people</a:t>
            </a:r>
          </a:p>
          <a:p>
            <a:pPr eaLnBrk="1" hangingPunct="1">
              <a:lnSpc>
                <a:spcPct val="90000"/>
              </a:lnSpc>
            </a:pPr>
            <a:r>
              <a:rPr lang="en-US" altLang="en-US" sz="2800"/>
              <a:t>Focus on seasonal fertility</a:t>
            </a:r>
          </a:p>
          <a:p>
            <a:pPr eaLnBrk="1" hangingPunct="1">
              <a:lnSpc>
                <a:spcPct val="90000"/>
              </a:lnSpc>
            </a:pPr>
            <a:r>
              <a:rPr lang="en-US" altLang="en-US" sz="2800"/>
              <a:t>Divinities are anthropomorphic</a:t>
            </a:r>
          </a:p>
          <a:p>
            <a:pPr eaLnBrk="1" hangingPunct="1">
              <a:lnSpc>
                <a:spcPct val="90000"/>
              </a:lnSpc>
            </a:pPr>
            <a:r>
              <a:rPr lang="en-US" altLang="en-US" sz="2800"/>
              <a:t>Belief in astrology as a means to ascertain the will of the divinities</a:t>
            </a: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altLang="en-US"/>
              <a:t>Mesopotamian Pantheon</a:t>
            </a:r>
          </a:p>
        </p:txBody>
      </p:sp>
      <p:sp>
        <p:nvSpPr>
          <p:cNvPr id="6148" name="Rectangle 3"/>
          <p:cNvSpPr>
            <a:spLocks noGrp="1" noChangeArrowheads="1"/>
          </p:cNvSpPr>
          <p:nvPr>
            <p:ph type="body" idx="1"/>
          </p:nvPr>
        </p:nvSpPr>
        <p:spPr/>
        <p:txBody>
          <a:bodyPr/>
          <a:lstStyle/>
          <a:p>
            <a:pPr eaLnBrk="1" hangingPunct="1"/>
            <a:r>
              <a:rPr lang="en-US" altLang="en-US" sz="2800"/>
              <a:t>Anu – god of heaven</a:t>
            </a:r>
          </a:p>
          <a:p>
            <a:pPr eaLnBrk="1" hangingPunct="1"/>
            <a:r>
              <a:rPr lang="en-US" altLang="en-US" sz="2800"/>
              <a:t>Bull of Heaven - creature who burned crops and caused droughts</a:t>
            </a:r>
          </a:p>
          <a:p>
            <a:pPr eaLnBrk="1" hangingPunct="1"/>
            <a:r>
              <a:rPr lang="en-US" altLang="en-US" sz="2800"/>
              <a:t>Enlil – god of air</a:t>
            </a:r>
          </a:p>
          <a:p>
            <a:pPr eaLnBrk="1" hangingPunct="1"/>
            <a:r>
              <a:rPr lang="en-US" altLang="en-US" sz="2800"/>
              <a:t>Enki – god of water</a:t>
            </a:r>
          </a:p>
          <a:p>
            <a:pPr eaLnBrk="1" hangingPunct="1"/>
            <a:r>
              <a:rPr lang="en-US" altLang="en-US" sz="2800"/>
              <a:t>Imdugud – lion-headed eagle who brought rains</a:t>
            </a:r>
          </a:p>
          <a:p>
            <a:pPr eaLnBrk="1" hangingPunct="1"/>
            <a:r>
              <a:rPr lang="en-US" altLang="en-US" sz="2800"/>
              <a:t>Inanna (Ishtar) – queen of heaven</a:t>
            </a:r>
          </a:p>
          <a:p>
            <a:pPr eaLnBrk="1" hangingPunct="1"/>
            <a:r>
              <a:rPr lang="en-US" altLang="en-US" sz="2800"/>
              <a:t>Ninhursag – mother goddess</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altLang="en-US" sz="4000"/>
              <a:t>Major Tenets of Ancient Egyptian Religions</a:t>
            </a:r>
          </a:p>
        </p:txBody>
      </p:sp>
      <p:sp>
        <p:nvSpPr>
          <p:cNvPr id="7172" name="Rectangle 3"/>
          <p:cNvSpPr>
            <a:spLocks noGrp="1" noChangeArrowheads="1"/>
          </p:cNvSpPr>
          <p:nvPr>
            <p:ph type="body" idx="1"/>
          </p:nvPr>
        </p:nvSpPr>
        <p:spPr/>
        <p:txBody>
          <a:bodyPr/>
          <a:lstStyle/>
          <a:p>
            <a:pPr eaLnBrk="1" hangingPunct="1">
              <a:lnSpc>
                <a:spcPct val="90000"/>
              </a:lnSpc>
            </a:pPr>
            <a:r>
              <a:rPr lang="en-US" altLang="en-US" sz="2400"/>
              <a:t>Polytheism – belief in multiple divinities</a:t>
            </a:r>
          </a:p>
          <a:p>
            <a:pPr eaLnBrk="1" hangingPunct="1">
              <a:lnSpc>
                <a:spcPct val="90000"/>
              </a:lnSpc>
            </a:pPr>
            <a:r>
              <a:rPr lang="en-US" altLang="en-US" sz="2400"/>
              <a:t>Divinities are depicted as anthropomorphic (human-like), zoomorphic (animal-like), and therianthropic (human-animal hybrids)</a:t>
            </a:r>
          </a:p>
          <a:p>
            <a:pPr eaLnBrk="1" hangingPunct="1">
              <a:lnSpc>
                <a:spcPct val="90000"/>
              </a:lnSpc>
            </a:pPr>
            <a:r>
              <a:rPr lang="en-US" altLang="en-US" sz="2400"/>
              <a:t>The Tripartite Soul</a:t>
            </a:r>
          </a:p>
          <a:p>
            <a:pPr lvl="1" eaLnBrk="1" hangingPunct="1">
              <a:lnSpc>
                <a:spcPct val="90000"/>
              </a:lnSpc>
            </a:pPr>
            <a:r>
              <a:rPr lang="en-US" altLang="en-US" sz="2000"/>
              <a:t>Akh – represented the immortality of the person; depicted as a bird</a:t>
            </a:r>
          </a:p>
          <a:p>
            <a:pPr lvl="1" eaLnBrk="1" hangingPunct="1">
              <a:lnSpc>
                <a:spcPct val="90000"/>
              </a:lnSpc>
            </a:pPr>
            <a:r>
              <a:rPr lang="en-US" altLang="en-US" sz="2000"/>
              <a:t>Ba – represented the personality, character, or individuality of the person; depicted as a human-headed bird</a:t>
            </a:r>
          </a:p>
          <a:p>
            <a:pPr lvl="1" eaLnBrk="1" hangingPunct="1">
              <a:lnSpc>
                <a:spcPct val="90000"/>
              </a:lnSpc>
            </a:pPr>
            <a:r>
              <a:rPr lang="en-US" altLang="en-US" sz="2000"/>
              <a:t>Ka – represents the double of the person and the indestructible essence or vital principle of the person; depicted as a human figure with raised arms or just a pair of raised arms</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altLang="en-US" sz="4000"/>
              <a:t>Major Tenets of Ancient Egyptian Religionss (continued)</a:t>
            </a:r>
          </a:p>
        </p:txBody>
      </p:sp>
      <p:sp>
        <p:nvSpPr>
          <p:cNvPr id="8196" name="Rectangle 3"/>
          <p:cNvSpPr>
            <a:spLocks noGrp="1" noChangeArrowheads="1"/>
          </p:cNvSpPr>
          <p:nvPr>
            <p:ph type="body" idx="1"/>
          </p:nvPr>
        </p:nvSpPr>
        <p:spPr/>
        <p:txBody>
          <a:bodyPr/>
          <a:lstStyle/>
          <a:p>
            <a:pPr eaLnBrk="1" hangingPunct="1">
              <a:lnSpc>
                <a:spcPct val="90000"/>
              </a:lnSpc>
            </a:pPr>
            <a:r>
              <a:rPr lang="en-US" altLang="en-US"/>
              <a:t>Belief in the afterlife and the importance of funerary practices</a:t>
            </a:r>
          </a:p>
          <a:p>
            <a:pPr lvl="1" eaLnBrk="1" hangingPunct="1">
              <a:lnSpc>
                <a:spcPct val="90000"/>
              </a:lnSpc>
            </a:pPr>
            <a:r>
              <a:rPr lang="en-US" altLang="en-US"/>
              <a:t>Mummification – the process of embalming and binding the deceased in order to keep all of the soul’s three parts alive</a:t>
            </a:r>
          </a:p>
          <a:p>
            <a:pPr eaLnBrk="1" hangingPunct="1">
              <a:lnSpc>
                <a:spcPct val="90000"/>
              </a:lnSpc>
            </a:pPr>
            <a:r>
              <a:rPr lang="en-US" altLang="en-US"/>
              <a:t>Belief in Maat</a:t>
            </a:r>
          </a:p>
          <a:p>
            <a:pPr lvl="1" eaLnBrk="1" hangingPunct="1">
              <a:lnSpc>
                <a:spcPct val="90000"/>
              </a:lnSpc>
            </a:pPr>
            <a:r>
              <a:rPr lang="en-US" altLang="en-US"/>
              <a:t>Justice</a:t>
            </a:r>
          </a:p>
          <a:p>
            <a:pPr lvl="1" eaLnBrk="1" hangingPunct="1">
              <a:lnSpc>
                <a:spcPct val="90000"/>
              </a:lnSpc>
            </a:pPr>
            <a:r>
              <a:rPr lang="en-US" altLang="en-US"/>
              <a:t>Order</a:t>
            </a:r>
          </a:p>
          <a:p>
            <a:pPr lvl="1" eaLnBrk="1" hangingPunct="1">
              <a:lnSpc>
                <a:spcPct val="90000"/>
              </a:lnSpc>
            </a:pPr>
            <a:r>
              <a:rPr lang="en-US" altLang="en-US"/>
              <a:t>Righteousness</a:t>
            </a:r>
          </a:p>
          <a:p>
            <a:pPr lvl="1" eaLnBrk="1" hangingPunct="1">
              <a:lnSpc>
                <a:spcPct val="90000"/>
              </a:lnSpc>
            </a:pPr>
            <a:r>
              <a:rPr lang="en-US" altLang="en-US"/>
              <a:t>Truth</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t>Ancient Egyptian Pantheons</a:t>
            </a:r>
          </a:p>
        </p:txBody>
      </p:sp>
      <p:sp>
        <p:nvSpPr>
          <p:cNvPr id="9219" name="Content Placeholder 2"/>
          <p:cNvSpPr>
            <a:spLocks noGrp="1"/>
          </p:cNvSpPr>
          <p:nvPr>
            <p:ph idx="1"/>
          </p:nvPr>
        </p:nvSpPr>
        <p:spPr/>
        <p:txBody>
          <a:bodyPr/>
          <a:lstStyle/>
          <a:p>
            <a:r>
              <a:rPr lang="en-US" altLang="en-US"/>
              <a:t>The Ennead</a:t>
            </a:r>
          </a:p>
          <a:p>
            <a:r>
              <a:rPr lang="en-US" altLang="en-US"/>
              <a:t>The Four Sons of Horus</a:t>
            </a:r>
          </a:p>
          <a:p>
            <a:r>
              <a:rPr lang="en-US" altLang="en-US"/>
              <a:t>The Ogdoad</a:t>
            </a:r>
          </a:p>
          <a:p>
            <a:r>
              <a:rPr lang="en-US" altLang="en-US"/>
              <a:t>The Souls of Pe and Nekhen</a:t>
            </a:r>
          </a:p>
          <a:p>
            <a:endParaRPr lang="en-US" altLang="en-US"/>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altLang="en-US"/>
              <a:t>Ancient Egyptian Pantheons</a:t>
            </a:r>
          </a:p>
        </p:txBody>
      </p:sp>
      <p:sp>
        <p:nvSpPr>
          <p:cNvPr id="10244" name="Rectangle 3"/>
          <p:cNvSpPr>
            <a:spLocks noGrp="1" noChangeArrowheads="1"/>
          </p:cNvSpPr>
          <p:nvPr>
            <p:ph type="body" idx="1"/>
          </p:nvPr>
        </p:nvSpPr>
        <p:spPr/>
        <p:txBody>
          <a:bodyPr/>
          <a:lstStyle/>
          <a:p>
            <a:pPr eaLnBrk="1" hangingPunct="1">
              <a:lnSpc>
                <a:spcPct val="80000"/>
              </a:lnSpc>
            </a:pPr>
            <a:r>
              <a:rPr lang="en-US" altLang="en-US" sz="2800"/>
              <a:t>The Ennead (Company of Nine)</a:t>
            </a:r>
          </a:p>
          <a:p>
            <a:pPr lvl="1" eaLnBrk="1" hangingPunct="1">
              <a:lnSpc>
                <a:spcPct val="80000"/>
              </a:lnSpc>
            </a:pPr>
            <a:r>
              <a:rPr lang="en-US" altLang="en-US" sz="2400"/>
              <a:t>Atum (later identified with Re) – god of the sun</a:t>
            </a:r>
          </a:p>
          <a:p>
            <a:pPr lvl="1" eaLnBrk="1" hangingPunct="1">
              <a:lnSpc>
                <a:spcPct val="80000"/>
              </a:lnSpc>
            </a:pPr>
            <a:r>
              <a:rPr lang="en-US" altLang="en-US" sz="2400"/>
              <a:t>Shu – god of air</a:t>
            </a:r>
          </a:p>
          <a:p>
            <a:pPr lvl="1" eaLnBrk="1" hangingPunct="1">
              <a:lnSpc>
                <a:spcPct val="80000"/>
              </a:lnSpc>
            </a:pPr>
            <a:r>
              <a:rPr lang="en-US" altLang="en-US" sz="2400"/>
              <a:t>Tefnut – god of moisture</a:t>
            </a:r>
          </a:p>
          <a:p>
            <a:pPr lvl="1" eaLnBrk="1" hangingPunct="1">
              <a:lnSpc>
                <a:spcPct val="80000"/>
              </a:lnSpc>
            </a:pPr>
            <a:r>
              <a:rPr lang="en-US" altLang="en-US" sz="2400"/>
              <a:t>Geb – god of the earth</a:t>
            </a:r>
          </a:p>
          <a:p>
            <a:pPr lvl="1" eaLnBrk="1" hangingPunct="1">
              <a:lnSpc>
                <a:spcPct val="80000"/>
              </a:lnSpc>
            </a:pPr>
            <a:r>
              <a:rPr lang="en-US" altLang="en-US" sz="2400"/>
              <a:t>Nut – goddess of the sky</a:t>
            </a:r>
          </a:p>
          <a:p>
            <a:pPr lvl="1" eaLnBrk="1" hangingPunct="1">
              <a:lnSpc>
                <a:spcPct val="80000"/>
              </a:lnSpc>
            </a:pPr>
            <a:r>
              <a:rPr lang="en-US" altLang="en-US" sz="2400"/>
              <a:t>Osiris – god of the underworld, inundation, and vegetation</a:t>
            </a:r>
          </a:p>
          <a:p>
            <a:pPr lvl="1" eaLnBrk="1" hangingPunct="1">
              <a:lnSpc>
                <a:spcPct val="80000"/>
              </a:lnSpc>
            </a:pPr>
            <a:r>
              <a:rPr lang="en-US" altLang="en-US" sz="2400"/>
              <a:t>Isis – mother and protector goddess</a:t>
            </a:r>
          </a:p>
          <a:p>
            <a:pPr lvl="1" eaLnBrk="1" hangingPunct="1">
              <a:lnSpc>
                <a:spcPct val="80000"/>
              </a:lnSpc>
            </a:pPr>
            <a:r>
              <a:rPr lang="en-US" altLang="en-US" sz="2400"/>
              <a:t>Set – god of storms and violence</a:t>
            </a:r>
          </a:p>
          <a:p>
            <a:pPr lvl="1" eaLnBrk="1" hangingPunct="1">
              <a:lnSpc>
                <a:spcPct val="80000"/>
              </a:lnSpc>
            </a:pPr>
            <a:r>
              <a:rPr lang="en-US" altLang="en-US" sz="2400"/>
              <a:t>Nephthys – protector goddess</a:t>
            </a: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a:t>Ancient Egyptian Pantheons</a:t>
            </a:r>
          </a:p>
        </p:txBody>
      </p:sp>
      <p:sp>
        <p:nvSpPr>
          <p:cNvPr id="11267" name="Content Placeholder 2"/>
          <p:cNvSpPr>
            <a:spLocks noGrp="1"/>
          </p:cNvSpPr>
          <p:nvPr>
            <p:ph idx="1"/>
          </p:nvPr>
        </p:nvSpPr>
        <p:spPr/>
        <p:txBody>
          <a:bodyPr/>
          <a:lstStyle/>
          <a:p>
            <a:r>
              <a:rPr lang="en-US" altLang="en-US"/>
              <a:t>The Four Sons of Horus</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Ancient Egyptian Pantheons</a:t>
            </a:r>
          </a:p>
        </p:txBody>
      </p:sp>
      <p:sp>
        <p:nvSpPr>
          <p:cNvPr id="12291" name="Content Placeholder 2"/>
          <p:cNvSpPr>
            <a:spLocks noGrp="1"/>
          </p:cNvSpPr>
          <p:nvPr>
            <p:ph idx="1"/>
          </p:nvPr>
        </p:nvSpPr>
        <p:spPr/>
        <p:txBody>
          <a:bodyPr/>
          <a:lstStyle/>
          <a:p>
            <a:r>
              <a:rPr lang="en-US" altLang="en-US"/>
              <a:t>The Ogdoad</a:t>
            </a:r>
          </a:p>
          <a:p>
            <a:pPr lvl="1"/>
            <a:r>
              <a:rPr lang="en-US" altLang="en-US"/>
              <a:t>Nu and Naunet</a:t>
            </a:r>
          </a:p>
          <a:p>
            <a:pPr lvl="1"/>
            <a:r>
              <a:rPr lang="en-US" altLang="en-US"/>
              <a:t>Amun and Amaunet</a:t>
            </a:r>
          </a:p>
          <a:p>
            <a:pPr lvl="1"/>
            <a:r>
              <a:rPr lang="en-US" altLang="en-US"/>
              <a:t>Kuk and Kauket</a:t>
            </a:r>
          </a:p>
          <a:p>
            <a:pPr lvl="1"/>
            <a:r>
              <a:rPr lang="en-US" altLang="en-US"/>
              <a:t>Huh and Hauhet</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Ancient Egyptian Pantheons</a:t>
            </a:r>
          </a:p>
        </p:txBody>
      </p:sp>
      <p:sp>
        <p:nvSpPr>
          <p:cNvPr id="13315" name="Content Placeholder 2"/>
          <p:cNvSpPr>
            <a:spLocks noGrp="1"/>
          </p:cNvSpPr>
          <p:nvPr>
            <p:ph idx="1"/>
          </p:nvPr>
        </p:nvSpPr>
        <p:spPr/>
        <p:txBody>
          <a:bodyPr/>
          <a:lstStyle/>
          <a:p>
            <a:r>
              <a:rPr lang="en-US" altLang="en-US"/>
              <a:t>The Souls of Pe and Nekhen</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ltLang="en-US"/>
              <a:t>Zoroastrianism</a:t>
            </a:r>
          </a:p>
        </p:txBody>
      </p:sp>
      <p:sp>
        <p:nvSpPr>
          <p:cNvPr id="14340" name="Rectangle 3"/>
          <p:cNvSpPr>
            <a:spLocks noGrp="1" noChangeArrowheads="1"/>
          </p:cNvSpPr>
          <p:nvPr>
            <p:ph type="body" idx="1"/>
          </p:nvPr>
        </p:nvSpPr>
        <p:spPr/>
        <p:txBody>
          <a:bodyPr/>
          <a:lstStyle/>
          <a:p>
            <a:pPr eaLnBrk="1" hangingPunct="1">
              <a:lnSpc>
                <a:spcPct val="80000"/>
              </a:lnSpc>
            </a:pPr>
            <a:r>
              <a:rPr lang="en-US" altLang="en-US" sz="2400"/>
              <a:t>Founder</a:t>
            </a:r>
          </a:p>
          <a:p>
            <a:pPr lvl="1" eaLnBrk="1" hangingPunct="1">
              <a:lnSpc>
                <a:spcPct val="80000"/>
              </a:lnSpc>
            </a:pPr>
            <a:r>
              <a:rPr lang="en-US" altLang="en-US" sz="2000"/>
              <a:t>Zoroaster (Zarathustra) fl. ca. 600 BCE</a:t>
            </a:r>
          </a:p>
          <a:p>
            <a:pPr eaLnBrk="1" hangingPunct="1">
              <a:lnSpc>
                <a:spcPct val="80000"/>
              </a:lnSpc>
            </a:pPr>
            <a:r>
              <a:rPr lang="en-US" altLang="en-US" sz="2400"/>
              <a:t>Major Tenets</a:t>
            </a:r>
          </a:p>
          <a:p>
            <a:pPr lvl="1" eaLnBrk="1" hangingPunct="1">
              <a:lnSpc>
                <a:spcPct val="80000"/>
              </a:lnSpc>
            </a:pPr>
            <a:r>
              <a:rPr lang="en-US" altLang="en-US" sz="2000"/>
              <a:t>Monotheism</a:t>
            </a:r>
          </a:p>
          <a:p>
            <a:pPr lvl="1" eaLnBrk="1" hangingPunct="1">
              <a:lnSpc>
                <a:spcPct val="80000"/>
              </a:lnSpc>
            </a:pPr>
            <a:r>
              <a:rPr lang="en-US" altLang="en-US" sz="2000"/>
              <a:t>Dualism – the universe is divided between two forces, one good and one evil</a:t>
            </a:r>
          </a:p>
          <a:p>
            <a:pPr lvl="1" eaLnBrk="1" hangingPunct="1">
              <a:lnSpc>
                <a:spcPct val="80000"/>
              </a:lnSpc>
            </a:pPr>
            <a:r>
              <a:rPr lang="en-US" altLang="en-US" sz="2000"/>
              <a:t>Eschatology - the concern with final events or the end of the world</a:t>
            </a:r>
          </a:p>
          <a:p>
            <a:pPr lvl="2" eaLnBrk="1" hangingPunct="1">
              <a:lnSpc>
                <a:spcPct val="80000"/>
              </a:lnSpc>
            </a:pPr>
            <a:r>
              <a:rPr lang="en-US" altLang="en-US" sz="1800"/>
              <a:t>Saoshyans - a savior who will come and resurrect the dead for judgment</a:t>
            </a:r>
          </a:p>
          <a:p>
            <a:pPr lvl="2" eaLnBrk="1" hangingPunct="1">
              <a:lnSpc>
                <a:spcPct val="80000"/>
              </a:lnSpc>
            </a:pPr>
            <a:r>
              <a:rPr lang="en-US" altLang="en-US" sz="1800"/>
              <a:t>In terms of the afterlife, the just reside in the House of Song while the unjust reside in the House of the Lie</a:t>
            </a:r>
          </a:p>
          <a:p>
            <a:pPr lvl="2" eaLnBrk="1" hangingPunct="1">
              <a:lnSpc>
                <a:spcPct val="80000"/>
              </a:lnSpc>
            </a:pPr>
            <a:r>
              <a:rPr lang="en-US" altLang="en-US" sz="1800"/>
              <a:t>Fraskart – the ultimate “making excellent” or rehabilitation of Ahriman’s followers that would occur when Ahura Mazda finally triumphs over Ahriman</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altLang="en-US"/>
              <a:t>Zoroastrianism (continued)</a:t>
            </a:r>
          </a:p>
        </p:txBody>
      </p:sp>
      <p:sp>
        <p:nvSpPr>
          <p:cNvPr id="15364" name="Rectangle 3"/>
          <p:cNvSpPr>
            <a:spLocks noGrp="1" noChangeArrowheads="1"/>
          </p:cNvSpPr>
          <p:nvPr>
            <p:ph type="body" idx="1"/>
          </p:nvPr>
        </p:nvSpPr>
        <p:spPr/>
        <p:txBody>
          <a:bodyPr/>
          <a:lstStyle/>
          <a:p>
            <a:pPr eaLnBrk="1" hangingPunct="1"/>
            <a:r>
              <a:rPr lang="en-US" altLang="en-US"/>
              <a:t>Sacred Texts</a:t>
            </a:r>
          </a:p>
          <a:p>
            <a:pPr lvl="1" eaLnBrk="1" hangingPunct="1"/>
            <a:r>
              <a:rPr lang="en-US" altLang="en-US"/>
              <a:t>Avesta – a collection of Zoroaster’s gathas (“sayings”), along with hymns, prayers, ceremonies, and laws created after his death</a:t>
            </a:r>
          </a:p>
          <a:p>
            <a:pPr eaLnBrk="1" hangingPunct="1"/>
            <a:r>
              <a:rPr lang="en-US" altLang="en-US"/>
              <a:t>Pantheon</a:t>
            </a:r>
          </a:p>
          <a:p>
            <a:pPr lvl="1" eaLnBrk="1" hangingPunct="1"/>
            <a:r>
              <a:rPr lang="en-US" altLang="en-US"/>
              <a:t>Ahura Mazda (Ormazd) - god of light and truth</a:t>
            </a:r>
          </a:p>
          <a:p>
            <a:pPr lvl="1" eaLnBrk="1" hangingPunct="1"/>
            <a:r>
              <a:rPr lang="en-US" altLang="en-US"/>
              <a:t>Ahriman - god of darkness and falsehood</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altLang="en-US"/>
              <a:t>Etymology of Islam</a:t>
            </a:r>
          </a:p>
        </p:txBody>
      </p:sp>
      <p:sp>
        <p:nvSpPr>
          <p:cNvPr id="16388" name="Rectangle 3"/>
          <p:cNvSpPr>
            <a:spLocks noGrp="1" noChangeArrowheads="1"/>
          </p:cNvSpPr>
          <p:nvPr>
            <p:ph type="body" idx="1"/>
          </p:nvPr>
        </p:nvSpPr>
        <p:spPr/>
        <p:txBody>
          <a:bodyPr/>
          <a:lstStyle/>
          <a:p>
            <a:pPr eaLnBrk="1" hangingPunct="1"/>
            <a:r>
              <a:rPr lang="en-US" altLang="en-US"/>
              <a:t>“Islam” translates from Arabic into English as “submission.”</a:t>
            </a:r>
          </a:p>
          <a:p>
            <a:pPr eaLnBrk="1" hangingPunct="1"/>
            <a:r>
              <a:rPr lang="en-US" altLang="en-US"/>
              <a:t>“Muslim” translates from Arabic into English as “one who has submitted.”</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altLang="en-US"/>
              <a:t>History of Islam</a:t>
            </a:r>
          </a:p>
        </p:txBody>
      </p:sp>
      <p:sp>
        <p:nvSpPr>
          <p:cNvPr id="17412" name="Rectangle 3"/>
          <p:cNvSpPr>
            <a:spLocks noGrp="1" noChangeArrowheads="1"/>
          </p:cNvSpPr>
          <p:nvPr>
            <p:ph type="body" idx="1"/>
          </p:nvPr>
        </p:nvSpPr>
        <p:spPr/>
        <p:txBody>
          <a:bodyPr/>
          <a:lstStyle/>
          <a:p>
            <a:pPr eaLnBrk="1" hangingPunct="1">
              <a:lnSpc>
                <a:spcPct val="80000"/>
              </a:lnSpc>
            </a:pPr>
            <a:r>
              <a:rPr lang="en-US" altLang="en-US" sz="2800"/>
              <a:t>570 CE  - Muhammad is born in Mecca</a:t>
            </a:r>
          </a:p>
          <a:p>
            <a:pPr eaLnBrk="1" hangingPunct="1">
              <a:lnSpc>
                <a:spcPct val="80000"/>
              </a:lnSpc>
            </a:pPr>
            <a:r>
              <a:rPr lang="en-US" altLang="en-US" sz="2800"/>
              <a:t>610 CE - Muhammad experiences revelations from Allah through the angel Gibril (Gabriel)</a:t>
            </a:r>
          </a:p>
          <a:p>
            <a:pPr eaLnBrk="1" hangingPunct="1">
              <a:lnSpc>
                <a:spcPct val="80000"/>
              </a:lnSpc>
            </a:pPr>
            <a:r>
              <a:rPr lang="en-US" altLang="en-US" sz="2800"/>
              <a:t>622 CE – Muhammad and his followers fled to Yathrib (Medina); the event is known as the Hegira and marks Year 1 in Islamic calendar</a:t>
            </a:r>
          </a:p>
          <a:p>
            <a:pPr eaLnBrk="1" hangingPunct="1">
              <a:lnSpc>
                <a:spcPct val="80000"/>
              </a:lnSpc>
            </a:pPr>
            <a:r>
              <a:rPr lang="en-US" altLang="en-US" sz="2800"/>
              <a:t>629 CE – Muhammad returns to Mecca</a:t>
            </a:r>
          </a:p>
          <a:p>
            <a:pPr eaLnBrk="1" hangingPunct="1">
              <a:lnSpc>
                <a:spcPct val="80000"/>
              </a:lnSpc>
            </a:pPr>
            <a:r>
              <a:rPr lang="en-US" altLang="en-US" sz="2800"/>
              <a:t>632 CE – Muhammad dies</a:t>
            </a:r>
          </a:p>
          <a:p>
            <a:pPr eaLnBrk="1" hangingPunct="1">
              <a:lnSpc>
                <a:spcPct val="80000"/>
              </a:lnSpc>
            </a:pPr>
            <a:r>
              <a:rPr lang="en-US" altLang="en-US" sz="2800"/>
              <a:t>640-650 CE – the definitive and official version of the Qur’an is created by a committee of Muslims</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altLang="en-US"/>
              <a:t>Major Tenets of Islam</a:t>
            </a:r>
          </a:p>
        </p:txBody>
      </p:sp>
      <p:sp>
        <p:nvSpPr>
          <p:cNvPr id="18436" name="Rectangle 3"/>
          <p:cNvSpPr>
            <a:spLocks noGrp="1" noChangeArrowheads="1"/>
          </p:cNvSpPr>
          <p:nvPr>
            <p:ph type="body" idx="1"/>
          </p:nvPr>
        </p:nvSpPr>
        <p:spPr/>
        <p:txBody>
          <a:bodyPr/>
          <a:lstStyle/>
          <a:p>
            <a:pPr eaLnBrk="1" hangingPunct="1">
              <a:lnSpc>
                <a:spcPct val="80000"/>
              </a:lnSpc>
            </a:pPr>
            <a:r>
              <a:rPr lang="en-US" altLang="en-US" sz="2400"/>
              <a:t>Monotheism</a:t>
            </a:r>
          </a:p>
          <a:p>
            <a:pPr lvl="1" eaLnBrk="1" hangingPunct="1">
              <a:lnSpc>
                <a:spcPct val="80000"/>
              </a:lnSpc>
            </a:pPr>
            <a:r>
              <a:rPr lang="en-US" altLang="en-US" sz="2000"/>
              <a:t>Allah</a:t>
            </a:r>
          </a:p>
          <a:p>
            <a:pPr eaLnBrk="1" hangingPunct="1">
              <a:lnSpc>
                <a:spcPct val="80000"/>
              </a:lnSpc>
            </a:pPr>
            <a:r>
              <a:rPr lang="en-US" altLang="en-US" sz="2400"/>
              <a:t>Jihad</a:t>
            </a:r>
          </a:p>
          <a:p>
            <a:pPr lvl="1" eaLnBrk="1" hangingPunct="1">
              <a:lnSpc>
                <a:spcPct val="80000"/>
              </a:lnSpc>
            </a:pPr>
            <a:r>
              <a:rPr lang="en-US" altLang="en-US" sz="2000"/>
              <a:t>The word typically translates into English as “ to strive” or “to struggle”</a:t>
            </a:r>
          </a:p>
          <a:p>
            <a:pPr lvl="1" eaLnBrk="1" hangingPunct="1">
              <a:lnSpc>
                <a:spcPct val="80000"/>
              </a:lnSpc>
            </a:pPr>
            <a:r>
              <a:rPr lang="en-US" altLang="en-US" sz="2000"/>
              <a:t>It is interpreted to mean the struggle against sinning or doing evil and the striving to follow the demands of the Qur’an and the five Pillars of Faith</a:t>
            </a:r>
          </a:p>
          <a:p>
            <a:pPr lvl="1" eaLnBrk="1" hangingPunct="1">
              <a:lnSpc>
                <a:spcPct val="80000"/>
              </a:lnSpc>
            </a:pPr>
            <a:r>
              <a:rPr lang="en-US" altLang="en-US" sz="2000"/>
              <a:t>Another meaning of the word is the idea of ‘holy war” to protect the community, defend the faith, or promote Islam</a:t>
            </a:r>
          </a:p>
          <a:p>
            <a:pPr eaLnBrk="1" hangingPunct="1">
              <a:lnSpc>
                <a:spcPct val="80000"/>
              </a:lnSpc>
            </a:pPr>
            <a:r>
              <a:rPr lang="en-US" altLang="en-US" sz="2400"/>
              <a:t>Sharia</a:t>
            </a:r>
          </a:p>
          <a:p>
            <a:pPr lvl="1" eaLnBrk="1" hangingPunct="1">
              <a:lnSpc>
                <a:spcPct val="80000"/>
              </a:lnSpc>
            </a:pPr>
            <a:r>
              <a:rPr lang="en-US" altLang="en-US" sz="2000"/>
              <a:t>The holy law of Islam comprised of the Qur’an, the sunnah (habits and personal religious practices of Muhammad, and the Hadith</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altLang="en-US"/>
              <a:t>Major Tenets of Islam (continued)</a:t>
            </a:r>
          </a:p>
        </p:txBody>
      </p:sp>
      <p:sp>
        <p:nvSpPr>
          <p:cNvPr id="19460" name="Rectangle 3"/>
          <p:cNvSpPr>
            <a:spLocks noGrp="1" noChangeArrowheads="1"/>
          </p:cNvSpPr>
          <p:nvPr>
            <p:ph type="body" idx="1"/>
          </p:nvPr>
        </p:nvSpPr>
        <p:spPr/>
        <p:txBody>
          <a:bodyPr/>
          <a:lstStyle/>
          <a:p>
            <a:pPr eaLnBrk="1" hangingPunct="1"/>
            <a:r>
              <a:rPr lang="en-US" altLang="en-US"/>
              <a:t>Five Pillars of Faith</a:t>
            </a:r>
          </a:p>
          <a:p>
            <a:pPr lvl="1" eaLnBrk="1" hangingPunct="1"/>
            <a:r>
              <a:rPr lang="en-US" altLang="en-US"/>
              <a:t>Recitation of the creed (Shahadah)</a:t>
            </a:r>
          </a:p>
          <a:p>
            <a:pPr lvl="2" eaLnBrk="1" hangingPunct="1"/>
            <a:r>
              <a:rPr lang="en-US" altLang="en-US"/>
              <a:t>“There is but one God, Allah, and Muhammad is his prophet”</a:t>
            </a:r>
          </a:p>
          <a:p>
            <a:pPr lvl="1" eaLnBrk="1" hangingPunct="1"/>
            <a:r>
              <a:rPr lang="en-US" altLang="en-US"/>
              <a:t>Five Daily Prayers (Salat)</a:t>
            </a:r>
          </a:p>
          <a:p>
            <a:pPr lvl="1" eaLnBrk="1" hangingPunct="1"/>
            <a:r>
              <a:rPr lang="en-US" altLang="en-US"/>
              <a:t>Charity or Almsgiving (Zakat)</a:t>
            </a:r>
          </a:p>
          <a:p>
            <a:pPr lvl="1" eaLnBrk="1" hangingPunct="1"/>
            <a:r>
              <a:rPr lang="en-US" altLang="en-US"/>
              <a:t>Fasting during Ramadan (Sawm)</a:t>
            </a:r>
          </a:p>
          <a:p>
            <a:pPr lvl="1" eaLnBrk="1" hangingPunct="1"/>
            <a:r>
              <a:rPr lang="en-US" altLang="en-US"/>
              <a:t>Pilgrimage to Mecca (Hajj)</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altLang="en-US"/>
              <a:t>Sacred Texts of Islam</a:t>
            </a:r>
          </a:p>
        </p:txBody>
      </p:sp>
      <p:sp>
        <p:nvSpPr>
          <p:cNvPr id="20484" name="Rectangle 3"/>
          <p:cNvSpPr>
            <a:spLocks noGrp="1" noChangeArrowheads="1"/>
          </p:cNvSpPr>
          <p:nvPr>
            <p:ph type="body" idx="1"/>
          </p:nvPr>
        </p:nvSpPr>
        <p:spPr/>
        <p:txBody>
          <a:bodyPr/>
          <a:lstStyle/>
          <a:p>
            <a:pPr eaLnBrk="1" hangingPunct="1">
              <a:lnSpc>
                <a:spcPct val="90000"/>
              </a:lnSpc>
            </a:pPr>
            <a:r>
              <a:rPr lang="en-US" altLang="en-US"/>
              <a:t>The Qur’an (Koran)</a:t>
            </a:r>
          </a:p>
          <a:p>
            <a:pPr lvl="1" eaLnBrk="1" hangingPunct="1">
              <a:lnSpc>
                <a:spcPct val="90000"/>
              </a:lnSpc>
            </a:pPr>
            <a:r>
              <a:rPr lang="en-US" altLang="en-US"/>
              <a:t>The word ‘Qur’an” translates into English as “recitation”</a:t>
            </a:r>
          </a:p>
          <a:p>
            <a:pPr lvl="1" eaLnBrk="1" hangingPunct="1">
              <a:lnSpc>
                <a:spcPct val="90000"/>
              </a:lnSpc>
            </a:pPr>
            <a:r>
              <a:rPr lang="en-US" altLang="en-US"/>
              <a:t>It is believed to be the uncreated or eternal word of Allah revealed through the angel Gibril (Gabriel) to the Prophet </a:t>
            </a:r>
          </a:p>
          <a:p>
            <a:pPr lvl="1" eaLnBrk="1" hangingPunct="1">
              <a:lnSpc>
                <a:spcPct val="90000"/>
              </a:lnSpc>
            </a:pPr>
            <a:r>
              <a:rPr lang="en-US" altLang="en-US"/>
              <a:t>It composed of 114 suras (chapters) arranged from longest to shortest</a:t>
            </a:r>
          </a:p>
          <a:p>
            <a:pPr lvl="2" eaLnBrk="1" hangingPunct="1">
              <a:lnSpc>
                <a:spcPct val="90000"/>
              </a:lnSpc>
            </a:pPr>
            <a:r>
              <a:rPr lang="en-US" altLang="en-US"/>
              <a:t>each sura is divided in ayas (verses)</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altLang="en-US"/>
              <a:t>Sacred Texts of Islam (continued)</a:t>
            </a:r>
          </a:p>
        </p:txBody>
      </p:sp>
      <p:sp>
        <p:nvSpPr>
          <p:cNvPr id="21508" name="Rectangle 3"/>
          <p:cNvSpPr>
            <a:spLocks noGrp="1" noChangeArrowheads="1"/>
          </p:cNvSpPr>
          <p:nvPr>
            <p:ph type="body" idx="1"/>
          </p:nvPr>
        </p:nvSpPr>
        <p:spPr/>
        <p:txBody>
          <a:bodyPr/>
          <a:lstStyle/>
          <a:p>
            <a:pPr eaLnBrk="1" hangingPunct="1"/>
            <a:r>
              <a:rPr lang="en-US" altLang="en-US"/>
              <a:t>The Hadith (Tradition)</a:t>
            </a:r>
          </a:p>
          <a:p>
            <a:pPr lvl="1" eaLnBrk="1" hangingPunct="1"/>
            <a:r>
              <a:rPr lang="en-US" altLang="en-US"/>
              <a:t>It is a collection of the Prophet’s sayings, proclamations, instructions, and activities that appeared within a century of Muhammad’s death</a:t>
            </a:r>
          </a:p>
          <a:p>
            <a:pPr lvl="1" eaLnBrk="1" hangingPunct="1"/>
            <a:r>
              <a:rPr lang="en-US" altLang="en-US"/>
              <a:t>It is a supplement to the Qur’an and regarded as a source to explain Islamic laws, rituals, and dogma</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altLang="en-US"/>
              <a:t>Major Sects of Islam</a:t>
            </a:r>
          </a:p>
        </p:txBody>
      </p:sp>
      <p:sp>
        <p:nvSpPr>
          <p:cNvPr id="22532" name="Rectangle 3"/>
          <p:cNvSpPr>
            <a:spLocks noGrp="1" noChangeArrowheads="1"/>
          </p:cNvSpPr>
          <p:nvPr>
            <p:ph type="body" idx="1"/>
          </p:nvPr>
        </p:nvSpPr>
        <p:spPr/>
        <p:txBody>
          <a:bodyPr/>
          <a:lstStyle/>
          <a:p>
            <a:pPr eaLnBrk="1" hangingPunct="1"/>
            <a:r>
              <a:rPr lang="en-US" altLang="en-US" sz="2800"/>
              <a:t>Sunni</a:t>
            </a:r>
          </a:p>
          <a:p>
            <a:pPr lvl="1" eaLnBrk="1" hangingPunct="1"/>
            <a:r>
              <a:rPr lang="en-US" altLang="en-US" sz="2400"/>
              <a:t>Founded by supporters of Abu Bakr, Muhammad’s close friend, adviser, and father-in-law, who was chosen by a small group of Muslims to succeed Muhammad</a:t>
            </a:r>
          </a:p>
          <a:p>
            <a:pPr eaLnBrk="1" hangingPunct="1"/>
            <a:r>
              <a:rPr lang="en-US" altLang="en-US" sz="2800"/>
              <a:t>Shi’a (Shi’ite)</a:t>
            </a:r>
          </a:p>
          <a:p>
            <a:pPr lvl="1" eaLnBrk="1" hangingPunct="1"/>
            <a:r>
              <a:rPr lang="en-US" altLang="en-US" sz="2400"/>
              <a:t>Founded by supporters of Ali, Muhammad’s cousin and son-in-law, whom they believed was the true heir to Muhammad since Ali was a blood relative</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ltLang="en-US"/>
              <a:t>Major Sects of Islam (continued)</a:t>
            </a:r>
          </a:p>
        </p:txBody>
      </p:sp>
      <p:sp>
        <p:nvSpPr>
          <p:cNvPr id="23556" name="Rectangle 3"/>
          <p:cNvSpPr>
            <a:spLocks noGrp="1" noChangeArrowheads="1"/>
          </p:cNvSpPr>
          <p:nvPr>
            <p:ph type="body" idx="1"/>
          </p:nvPr>
        </p:nvSpPr>
        <p:spPr/>
        <p:txBody>
          <a:bodyPr/>
          <a:lstStyle/>
          <a:p>
            <a:pPr eaLnBrk="1" hangingPunct="1">
              <a:lnSpc>
                <a:spcPct val="90000"/>
              </a:lnSpc>
            </a:pPr>
            <a:r>
              <a:rPr lang="en-US" altLang="en-US" sz="2400"/>
              <a:t>Sufism</a:t>
            </a:r>
          </a:p>
          <a:p>
            <a:pPr lvl="1" eaLnBrk="1" hangingPunct="1">
              <a:lnSpc>
                <a:spcPct val="90000"/>
              </a:lnSpc>
            </a:pPr>
            <a:r>
              <a:rPr lang="en-US" altLang="en-US" sz="2000"/>
              <a:t>It was a mystical movement that emerged as a reaction to the worldliness of the Umayyad Dynasty rulers and a desire to return to the simpler faith that Muhammad taught and practiced</a:t>
            </a:r>
          </a:p>
          <a:p>
            <a:pPr lvl="1" eaLnBrk="1" hangingPunct="1">
              <a:lnSpc>
                <a:spcPct val="90000"/>
              </a:lnSpc>
            </a:pPr>
            <a:r>
              <a:rPr lang="en-US" altLang="en-US" sz="2000"/>
              <a:t>It rejected the legalism and formalism of Islam and challenged the power and influence of the ulama, men who interpreted the Qur’an and guarded the tradition of the faith</a:t>
            </a:r>
          </a:p>
          <a:p>
            <a:pPr lvl="1" eaLnBrk="1" hangingPunct="1">
              <a:lnSpc>
                <a:spcPct val="90000"/>
              </a:lnSpc>
            </a:pPr>
            <a:r>
              <a:rPr lang="en-US" altLang="en-US" sz="2000"/>
              <a:t>A majority of Sufis rejected the idea that all revelations from Allah were now complete and accepted the idea that religious truths were to be found in many places, even in other faiths</a:t>
            </a:r>
          </a:p>
        </p:txBody>
      </p:sp>
    </p:spTree>
  </p:cSld>
  <p:clrMapOvr>
    <a:masterClrMapping/>
  </p:clrMapOvr>
  <p:transition>
    <p:random/>
  </p:transition>
</p:sld>
</file>

<file path=ppt/theme/theme1.xml><?xml version="1.0" encoding="utf-8"?>
<a:theme xmlns:a="http://schemas.openxmlformats.org/drawingml/2006/main" name="Marble">
  <a:themeElements>
    <a:clrScheme name="Marble 1">
      <a:dk1>
        <a:srgbClr val="000000"/>
      </a:dk1>
      <a:lt1>
        <a:srgbClr val="EAEAEA"/>
      </a:lt1>
      <a:dk2>
        <a:srgbClr val="006600"/>
      </a:dk2>
      <a:lt2>
        <a:srgbClr val="FFCC66"/>
      </a:lt2>
      <a:accent1>
        <a:srgbClr val="3366FF"/>
      </a:accent1>
      <a:accent2>
        <a:srgbClr val="60371C"/>
      </a:accent2>
      <a:accent3>
        <a:srgbClr val="AAB8AA"/>
      </a:accent3>
      <a:accent4>
        <a:srgbClr val="C8C8C8"/>
      </a:accent4>
      <a:accent5>
        <a:srgbClr val="ADB8FF"/>
      </a:accent5>
      <a:accent6>
        <a:srgbClr val="563118"/>
      </a:accent6>
      <a:hlink>
        <a:srgbClr val="FF0033"/>
      </a:hlink>
      <a:folHlink>
        <a:srgbClr val="CC9967"/>
      </a:folHlink>
    </a:clrScheme>
    <a:fontScheme name="Marb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Marble 1">
        <a:dk1>
          <a:srgbClr val="000000"/>
        </a:dk1>
        <a:lt1>
          <a:srgbClr val="EAEAEA"/>
        </a:lt1>
        <a:dk2>
          <a:srgbClr val="006600"/>
        </a:dk2>
        <a:lt2>
          <a:srgbClr val="FFCC66"/>
        </a:lt2>
        <a:accent1>
          <a:srgbClr val="3366FF"/>
        </a:accent1>
        <a:accent2>
          <a:srgbClr val="60371C"/>
        </a:accent2>
        <a:accent3>
          <a:srgbClr val="AAB8AA"/>
        </a:accent3>
        <a:accent4>
          <a:srgbClr val="C8C8C8"/>
        </a:accent4>
        <a:accent5>
          <a:srgbClr val="ADB8FF"/>
        </a:accent5>
        <a:accent6>
          <a:srgbClr val="563118"/>
        </a:accent6>
        <a:hlink>
          <a:srgbClr val="FF0033"/>
        </a:hlink>
        <a:folHlink>
          <a:srgbClr val="CC9967"/>
        </a:folHlink>
      </a:clrScheme>
      <a:clrMap bg1="dk2" tx1="lt1" bg2="dk1" tx2="lt2" accent1="accent1" accent2="accent2" accent3="accent3" accent4="accent4" accent5="accent5" accent6="accent6" hlink="hlink" folHlink="folHlink"/>
    </a:extraClrScheme>
    <a:extraClrScheme>
      <a:clrScheme name="Marble 2">
        <a:dk1>
          <a:srgbClr val="000000"/>
        </a:dk1>
        <a:lt1>
          <a:srgbClr val="EAEAEA"/>
        </a:lt1>
        <a:dk2>
          <a:srgbClr val="FFCC99"/>
        </a:dk2>
        <a:lt2>
          <a:srgbClr val="FFCC66"/>
        </a:lt2>
        <a:accent1>
          <a:srgbClr val="FF9933"/>
        </a:accent1>
        <a:accent2>
          <a:srgbClr val="996600"/>
        </a:accent2>
        <a:accent3>
          <a:srgbClr val="FFE2CA"/>
        </a:accent3>
        <a:accent4>
          <a:srgbClr val="C8C8C8"/>
        </a:accent4>
        <a:accent5>
          <a:srgbClr val="FFCAAD"/>
        </a:accent5>
        <a:accent6>
          <a:srgbClr val="8A5C00"/>
        </a:accent6>
        <a:hlink>
          <a:srgbClr val="FF5050"/>
        </a:hlink>
        <a:folHlink>
          <a:srgbClr val="FFCC99"/>
        </a:folHlink>
      </a:clrScheme>
      <a:clrMap bg1="dk2" tx1="lt1" bg2="dk1" tx2="lt2" accent1="accent1" accent2="accent2" accent3="accent3" accent4="accent4" accent5="accent5" accent6="accent6" hlink="hlink" folHlink="folHlink"/>
    </a:extraClrScheme>
    <a:extraClrScheme>
      <a:clrScheme name="Marble 3">
        <a:dk1>
          <a:srgbClr val="000000"/>
        </a:dk1>
        <a:lt1>
          <a:srgbClr val="FFFFFF"/>
        </a:lt1>
        <a:dk2>
          <a:srgbClr val="EAEAEA"/>
        </a:dk2>
        <a:lt2>
          <a:srgbClr val="FFFFFF"/>
        </a:lt2>
        <a:accent1>
          <a:srgbClr val="CBCBCB"/>
        </a:accent1>
        <a:accent2>
          <a:srgbClr val="333333"/>
        </a:accent2>
        <a:accent3>
          <a:srgbClr val="F3F3F3"/>
        </a:accent3>
        <a:accent4>
          <a:srgbClr val="DADADA"/>
        </a:accent4>
        <a:accent5>
          <a:srgbClr val="E2E2E2"/>
        </a:accent5>
        <a:accent6>
          <a:srgbClr val="2D2D2D"/>
        </a:accent6>
        <a:hlink>
          <a:srgbClr val="C0C0C0"/>
        </a:hlink>
        <a:folHlink>
          <a:srgbClr val="EAEAE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Designs\Marble.pot</Template>
  <TotalTime>509</TotalTime>
  <Words>1103</Words>
  <Application>Microsoft Macintosh PowerPoint</Application>
  <PresentationFormat>On-screen Show (4:3)</PresentationFormat>
  <Paragraphs>127</Paragraphs>
  <Slides>21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Times New Roman</vt:lpstr>
      <vt:lpstr>Marble</vt:lpstr>
      <vt:lpstr>Middle Eastern and North African Philosophy and Religions</vt:lpstr>
      <vt:lpstr>Major Philosophies and Religions</vt:lpstr>
      <vt:lpstr>Major Tenets of Mesopotamian Religions</vt:lpstr>
      <vt:lpstr>Mesopotamian Pantheon</vt:lpstr>
      <vt:lpstr>Major Tenets of Ancient Egyptian Religions</vt:lpstr>
      <vt:lpstr>Major Tenets of Ancient Egyptian Religionss (continued)</vt:lpstr>
      <vt:lpstr>Ancient Egyptian Pantheons</vt:lpstr>
      <vt:lpstr>Ancient Egyptian Pantheons</vt:lpstr>
      <vt:lpstr>Ancient Egyptian Pantheons</vt:lpstr>
      <vt:lpstr>Ancient Egyptian Pantheons</vt:lpstr>
      <vt:lpstr>Ancient Egyptian Pantheons</vt:lpstr>
      <vt:lpstr>Zoroastrianism</vt:lpstr>
      <vt:lpstr>Zoroastrianism (continued)</vt:lpstr>
      <vt:lpstr>Etymology of Islam</vt:lpstr>
      <vt:lpstr>History of Islam</vt:lpstr>
      <vt:lpstr>Major Tenets of Islam</vt:lpstr>
      <vt:lpstr>Major Tenets of Islam (continued)</vt:lpstr>
      <vt:lpstr>Sacred Texts of Islam</vt:lpstr>
      <vt:lpstr>Sacred Texts of Islam (continued)</vt:lpstr>
      <vt:lpstr>Major Sects of Islam</vt:lpstr>
      <vt:lpstr>Major Sects of Islam (continued)</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and Middle Eastern Religions</dc:title>
  <dc:creator>Sean William Doyle</dc:creator>
  <cp:lastModifiedBy>Suhaib Alharbi</cp:lastModifiedBy>
  <cp:revision>35</cp:revision>
  <dcterms:created xsi:type="dcterms:W3CDTF">2002-10-01T03:10:28Z</dcterms:created>
  <dcterms:modified xsi:type="dcterms:W3CDTF">2017-12-06T03:45:44Z</dcterms:modified>
</cp:coreProperties>
</file>